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0" r:id="rId4"/>
    <p:sldId id="261" r:id="rId5"/>
    <p:sldId id="267" r:id="rId6"/>
    <p:sldId id="262" r:id="rId7"/>
    <p:sldId id="263" r:id="rId8"/>
    <p:sldId id="264" r:id="rId9"/>
    <p:sldId id="265" r:id="rId10"/>
    <p:sldId id="268" r:id="rId11"/>
    <p:sldId id="269" r:id="rId12"/>
    <p:sldId id="270" r:id="rId13"/>
    <p:sldId id="271" r:id="rId14"/>
    <p:sldId id="272" r:id="rId15"/>
    <p:sldId id="273" r:id="rId16"/>
    <p:sldId id="274" r:id="rId17"/>
    <p:sldId id="275" r:id="rId18"/>
    <p:sldId id="276" r:id="rId19"/>
    <p:sldId id="26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CC9011-FBB6-4C17-B8F5-DE9350D38AA3}" v="23" dt="2024-10-02T17:59:17.075"/>
    <p1510:client id="{B0B7F486-D3FA-4622-811D-F6C24269197B}" v="6" dt="2024-10-02T15:54:04.1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mshi yadav" userId="ed2e19c7ac522e51" providerId="LiveId" clId="{4A093B7E-DECF-474E-8FAC-0A033B94C69A}"/>
    <pc:docChg chg="undo custSel modSld">
      <pc:chgData name="vamshi yadav" userId="ed2e19c7ac522e51" providerId="LiveId" clId="{4A093B7E-DECF-474E-8FAC-0A033B94C69A}" dt="2024-10-02T09:23:57.234" v="50" actId="20577"/>
      <pc:docMkLst>
        <pc:docMk/>
      </pc:docMkLst>
      <pc:sldChg chg="modSp mod">
        <pc:chgData name="vamshi yadav" userId="ed2e19c7ac522e51" providerId="LiveId" clId="{4A093B7E-DECF-474E-8FAC-0A033B94C69A}" dt="2024-10-02T09:23:57.234" v="50" actId="20577"/>
        <pc:sldMkLst>
          <pc:docMk/>
          <pc:sldMk cId="888135846" sldId="266"/>
        </pc:sldMkLst>
        <pc:spChg chg="mod">
          <ac:chgData name="vamshi yadav" userId="ed2e19c7ac522e51" providerId="LiveId" clId="{4A093B7E-DECF-474E-8FAC-0A033B94C69A}" dt="2024-10-02T09:23:57.234" v="50" actId="20577"/>
          <ac:spMkLst>
            <pc:docMk/>
            <pc:sldMk cId="888135846" sldId="266"/>
            <ac:spMk id="3" creationId="{00000000-0000-0000-0000-000000000000}"/>
          </ac:spMkLst>
        </pc:spChg>
      </pc:sldChg>
    </pc:docChg>
  </pc:docChgLst>
  <pc:docChgLst>
    <pc:chgData name="vamshi yadav" userId="ed2e19c7ac522e51" providerId="LiveId" clId="{B0B7F486-D3FA-4622-811D-F6C24269197B}"/>
    <pc:docChg chg="undo custSel addSld delSld modSld">
      <pc:chgData name="vamshi yadav" userId="ed2e19c7ac522e51" providerId="LiveId" clId="{B0B7F486-D3FA-4622-811D-F6C24269197B}" dt="2024-10-02T16:15:35.718" v="460" actId="47"/>
      <pc:docMkLst>
        <pc:docMk/>
      </pc:docMkLst>
      <pc:sldChg chg="addSp delSp modSp new del mod">
        <pc:chgData name="vamshi yadav" userId="ed2e19c7ac522e51" providerId="LiveId" clId="{B0B7F486-D3FA-4622-811D-F6C24269197B}" dt="2024-10-02T15:45:41.648" v="60" actId="47"/>
        <pc:sldMkLst>
          <pc:docMk/>
          <pc:sldMk cId="3248908674" sldId="269"/>
        </pc:sldMkLst>
        <pc:spChg chg="mod">
          <ac:chgData name="vamshi yadav" userId="ed2e19c7ac522e51" providerId="LiveId" clId="{B0B7F486-D3FA-4622-811D-F6C24269197B}" dt="2024-10-02T15:45:32.920" v="59" actId="1076"/>
          <ac:spMkLst>
            <pc:docMk/>
            <pc:sldMk cId="3248908674" sldId="269"/>
            <ac:spMk id="2" creationId="{B5029DCE-152B-9214-2FE4-C44333C34EE9}"/>
          </ac:spMkLst>
        </pc:spChg>
        <pc:spChg chg="del mod">
          <ac:chgData name="vamshi yadav" userId="ed2e19c7ac522e51" providerId="LiveId" clId="{B0B7F486-D3FA-4622-811D-F6C24269197B}" dt="2024-10-02T15:29:39.741" v="17" actId="931"/>
          <ac:spMkLst>
            <pc:docMk/>
            <pc:sldMk cId="3248908674" sldId="269"/>
            <ac:spMk id="3" creationId="{C0BB0BAA-F48F-4ADF-EC50-3B9CEB1D29EB}"/>
          </ac:spMkLst>
        </pc:spChg>
        <pc:spChg chg="add del mod">
          <ac:chgData name="vamshi yadav" userId="ed2e19c7ac522e51" providerId="LiveId" clId="{B0B7F486-D3FA-4622-811D-F6C24269197B}" dt="2024-10-02T15:41:44.816" v="27" actId="931"/>
          <ac:spMkLst>
            <pc:docMk/>
            <pc:sldMk cId="3248908674" sldId="269"/>
            <ac:spMk id="7" creationId="{030769A9-91CE-8CEF-6ED5-D83BE4F418C7}"/>
          </ac:spMkLst>
        </pc:spChg>
        <pc:picChg chg="add del mod">
          <ac:chgData name="vamshi yadav" userId="ed2e19c7ac522e51" providerId="LiveId" clId="{B0B7F486-D3FA-4622-811D-F6C24269197B}" dt="2024-10-02T15:41:32.932" v="26" actId="478"/>
          <ac:picMkLst>
            <pc:docMk/>
            <pc:sldMk cId="3248908674" sldId="269"/>
            <ac:picMk id="5" creationId="{0D60D05E-357C-5E6F-D3F9-A28D0527E5C6}"/>
          </ac:picMkLst>
        </pc:picChg>
        <pc:picChg chg="add mod">
          <ac:chgData name="vamshi yadav" userId="ed2e19c7ac522e51" providerId="LiveId" clId="{B0B7F486-D3FA-4622-811D-F6C24269197B}" dt="2024-10-02T15:42:29.074" v="36" actId="14100"/>
          <ac:picMkLst>
            <pc:docMk/>
            <pc:sldMk cId="3248908674" sldId="269"/>
            <ac:picMk id="9" creationId="{DA7546C7-3512-3737-B513-FE116D7B8B1A}"/>
          </ac:picMkLst>
        </pc:picChg>
      </pc:sldChg>
      <pc:sldChg chg="addSp delSp modSp new mod">
        <pc:chgData name="vamshi yadav" userId="ed2e19c7ac522e51" providerId="LiveId" clId="{B0B7F486-D3FA-4622-811D-F6C24269197B}" dt="2024-10-02T15:47:10.709" v="96" actId="14100"/>
        <pc:sldMkLst>
          <pc:docMk/>
          <pc:sldMk cId="3906010247" sldId="269"/>
        </pc:sldMkLst>
        <pc:spChg chg="mod">
          <ac:chgData name="vamshi yadav" userId="ed2e19c7ac522e51" providerId="LiveId" clId="{B0B7F486-D3FA-4622-811D-F6C24269197B}" dt="2024-10-02T15:46:19.174" v="87" actId="20577"/>
          <ac:spMkLst>
            <pc:docMk/>
            <pc:sldMk cId="3906010247" sldId="269"/>
            <ac:spMk id="2" creationId="{FD2225F3-60FE-5F6F-D604-50531921C34A}"/>
          </ac:spMkLst>
        </pc:spChg>
        <pc:spChg chg="del">
          <ac:chgData name="vamshi yadav" userId="ed2e19c7ac522e51" providerId="LiveId" clId="{B0B7F486-D3FA-4622-811D-F6C24269197B}" dt="2024-10-02T15:46:30.838" v="88" actId="931"/>
          <ac:spMkLst>
            <pc:docMk/>
            <pc:sldMk cId="3906010247" sldId="269"/>
            <ac:spMk id="3" creationId="{A832962A-19E6-78D9-0AFE-D717B8D01971}"/>
          </ac:spMkLst>
        </pc:spChg>
        <pc:picChg chg="add mod">
          <ac:chgData name="vamshi yadav" userId="ed2e19c7ac522e51" providerId="LiveId" clId="{B0B7F486-D3FA-4622-811D-F6C24269197B}" dt="2024-10-02T15:47:10.709" v="96" actId="14100"/>
          <ac:picMkLst>
            <pc:docMk/>
            <pc:sldMk cId="3906010247" sldId="269"/>
            <ac:picMk id="5" creationId="{89C493EB-BE8D-5247-BEAA-5B56B8AD65E8}"/>
          </ac:picMkLst>
        </pc:picChg>
      </pc:sldChg>
      <pc:sldChg chg="modSp new mod">
        <pc:chgData name="vamshi yadav" userId="ed2e19c7ac522e51" providerId="LiveId" clId="{B0B7F486-D3FA-4622-811D-F6C24269197B}" dt="2024-10-02T16:00:16.461" v="453" actId="20577"/>
        <pc:sldMkLst>
          <pc:docMk/>
          <pc:sldMk cId="2505580429" sldId="270"/>
        </pc:sldMkLst>
        <pc:spChg chg="mod">
          <ac:chgData name="vamshi yadav" userId="ed2e19c7ac522e51" providerId="LiveId" clId="{B0B7F486-D3FA-4622-811D-F6C24269197B}" dt="2024-10-02T15:49:48.795" v="166" actId="113"/>
          <ac:spMkLst>
            <pc:docMk/>
            <pc:sldMk cId="2505580429" sldId="270"/>
            <ac:spMk id="2" creationId="{7F2C7ED4-00AF-EC6E-1F9E-2ABF073302F3}"/>
          </ac:spMkLst>
        </pc:spChg>
        <pc:spChg chg="mod">
          <ac:chgData name="vamshi yadav" userId="ed2e19c7ac522e51" providerId="LiveId" clId="{B0B7F486-D3FA-4622-811D-F6C24269197B}" dt="2024-10-02T16:00:16.461" v="453" actId="20577"/>
          <ac:spMkLst>
            <pc:docMk/>
            <pc:sldMk cId="2505580429" sldId="270"/>
            <ac:spMk id="3" creationId="{1E0247B8-865E-1DFF-7819-F849921D7B04}"/>
          </ac:spMkLst>
        </pc:spChg>
      </pc:sldChg>
      <pc:sldChg chg="modSp new del mod">
        <pc:chgData name="vamshi yadav" userId="ed2e19c7ac522e51" providerId="LiveId" clId="{B0B7F486-D3FA-4622-811D-F6C24269197B}" dt="2024-10-02T15:45:43.212" v="61" actId="47"/>
        <pc:sldMkLst>
          <pc:docMk/>
          <pc:sldMk cId="2811248770" sldId="270"/>
        </pc:sldMkLst>
        <pc:spChg chg="mod">
          <ac:chgData name="vamshi yadav" userId="ed2e19c7ac522e51" providerId="LiveId" clId="{B0B7F486-D3FA-4622-811D-F6C24269197B}" dt="2024-10-02T15:45:20.194" v="58" actId="1076"/>
          <ac:spMkLst>
            <pc:docMk/>
            <pc:sldMk cId="2811248770" sldId="270"/>
            <ac:spMk id="2" creationId="{2FC3F8B6-6FF0-999D-8E0F-A9D4E8A0823A}"/>
          </ac:spMkLst>
        </pc:spChg>
      </pc:sldChg>
      <pc:sldChg chg="modSp new mod">
        <pc:chgData name="vamshi yadav" userId="ed2e19c7ac522e51" providerId="LiveId" clId="{B0B7F486-D3FA-4622-811D-F6C24269197B}" dt="2024-10-02T15:58:24.478" v="330" actId="255"/>
        <pc:sldMkLst>
          <pc:docMk/>
          <pc:sldMk cId="1540956664" sldId="271"/>
        </pc:sldMkLst>
        <pc:spChg chg="mod">
          <ac:chgData name="vamshi yadav" userId="ed2e19c7ac522e51" providerId="LiveId" clId="{B0B7F486-D3FA-4622-811D-F6C24269197B}" dt="2024-10-02T15:57:06.467" v="315" actId="1076"/>
          <ac:spMkLst>
            <pc:docMk/>
            <pc:sldMk cId="1540956664" sldId="271"/>
            <ac:spMk id="2" creationId="{7D65A9F6-6017-21F5-F87C-D49C38BD9D02}"/>
          </ac:spMkLst>
        </pc:spChg>
        <pc:spChg chg="mod">
          <ac:chgData name="vamshi yadav" userId="ed2e19c7ac522e51" providerId="LiveId" clId="{B0B7F486-D3FA-4622-811D-F6C24269197B}" dt="2024-10-02T15:58:24.478" v="330" actId="255"/>
          <ac:spMkLst>
            <pc:docMk/>
            <pc:sldMk cId="1540956664" sldId="271"/>
            <ac:spMk id="3" creationId="{9E451B72-A791-9480-1864-9AD6FA7BAA5C}"/>
          </ac:spMkLst>
        </pc:spChg>
      </pc:sldChg>
      <pc:sldChg chg="addSp delSp modSp new del mod modClrScheme chgLayout">
        <pc:chgData name="vamshi yadav" userId="ed2e19c7ac522e51" providerId="LiveId" clId="{B0B7F486-D3FA-4622-811D-F6C24269197B}" dt="2024-10-02T16:15:35.718" v="460" actId="47"/>
        <pc:sldMkLst>
          <pc:docMk/>
          <pc:sldMk cId="755169286" sldId="272"/>
        </pc:sldMkLst>
        <pc:spChg chg="add mod">
          <ac:chgData name="vamshi yadav" userId="ed2e19c7ac522e51" providerId="LiveId" clId="{B0B7F486-D3FA-4622-811D-F6C24269197B}" dt="2024-10-02T16:15:23.114" v="459" actId="1076"/>
          <ac:spMkLst>
            <pc:docMk/>
            <pc:sldMk cId="755169286" sldId="272"/>
            <ac:spMk id="4" creationId="{1E19D46E-B185-40ED-E5CE-763FB3781B51}"/>
          </ac:spMkLst>
        </pc:spChg>
        <pc:spChg chg="add mod">
          <ac:chgData name="vamshi yadav" userId="ed2e19c7ac522e51" providerId="LiveId" clId="{B0B7F486-D3FA-4622-811D-F6C24269197B}" dt="2024-10-02T16:15:10.740" v="458" actId="700"/>
          <ac:spMkLst>
            <pc:docMk/>
            <pc:sldMk cId="755169286" sldId="272"/>
            <ac:spMk id="5" creationId="{7641EBBE-4515-2225-54BC-57F3A866BC88}"/>
          </ac:spMkLst>
        </pc:spChg>
        <pc:spChg chg="add mod">
          <ac:chgData name="vamshi yadav" userId="ed2e19c7ac522e51" providerId="LiveId" clId="{B0B7F486-D3FA-4622-811D-F6C24269197B}" dt="2024-10-02T16:15:10.740" v="458" actId="700"/>
          <ac:spMkLst>
            <pc:docMk/>
            <pc:sldMk cId="755169286" sldId="272"/>
            <ac:spMk id="6" creationId="{98C2AE48-908B-4425-5A4D-AA667619ACBD}"/>
          </ac:spMkLst>
        </pc:spChg>
        <pc:graphicFrameChg chg="add del mod modGraphic">
          <ac:chgData name="vamshi yadav" userId="ed2e19c7ac522e51" providerId="LiveId" clId="{B0B7F486-D3FA-4622-811D-F6C24269197B}" dt="2024-10-02T16:14:53.483" v="457" actId="478"/>
          <ac:graphicFrameMkLst>
            <pc:docMk/>
            <pc:sldMk cId="755169286" sldId="272"/>
            <ac:graphicFrameMk id="3" creationId="{068F3C43-1EC1-08F6-2485-ACE1ACFEE103}"/>
          </ac:graphicFrameMkLst>
        </pc:graphicFrameChg>
      </pc:sldChg>
    </pc:docChg>
  </pc:docChgLst>
  <pc:docChgLst>
    <pc:chgData name="vamshi yadav" userId="ed2e19c7ac522e51" providerId="LiveId" clId="{4ACC9011-FBB6-4C17-B8F5-DE9350D38AA3}"/>
    <pc:docChg chg="undo custSel addSld modSld">
      <pc:chgData name="vamshi yadav" userId="ed2e19c7ac522e51" providerId="LiveId" clId="{4ACC9011-FBB6-4C17-B8F5-DE9350D38AA3}" dt="2024-10-02T17:59:46.185" v="140" actId="1076"/>
      <pc:docMkLst>
        <pc:docMk/>
      </pc:docMkLst>
      <pc:sldChg chg="addSp delSp modSp mod">
        <pc:chgData name="vamshi yadav" userId="ed2e19c7ac522e51" providerId="LiveId" clId="{4ACC9011-FBB6-4C17-B8F5-DE9350D38AA3}" dt="2024-10-02T17:57:04.226" v="122" actId="1076"/>
        <pc:sldMkLst>
          <pc:docMk/>
          <pc:sldMk cId="3068991679" sldId="258"/>
        </pc:sldMkLst>
        <pc:spChg chg="mod">
          <ac:chgData name="vamshi yadav" userId="ed2e19c7ac522e51" providerId="LiveId" clId="{4ACC9011-FBB6-4C17-B8F5-DE9350D38AA3}" dt="2024-10-02T17:49:59.152" v="95" actId="27636"/>
          <ac:spMkLst>
            <pc:docMk/>
            <pc:sldMk cId="3068991679" sldId="258"/>
            <ac:spMk id="3" creationId="{00000000-0000-0000-0000-000000000000}"/>
          </ac:spMkLst>
        </pc:spChg>
        <pc:spChg chg="add del">
          <ac:chgData name="vamshi yadav" userId="ed2e19c7ac522e51" providerId="LiveId" clId="{4ACC9011-FBB6-4C17-B8F5-DE9350D38AA3}" dt="2024-10-02T17:47:15.635" v="82" actId="22"/>
          <ac:spMkLst>
            <pc:docMk/>
            <pc:sldMk cId="3068991679" sldId="258"/>
            <ac:spMk id="6" creationId="{EC551178-2D5E-057F-6F4B-650EDD719B5D}"/>
          </ac:spMkLst>
        </pc:spChg>
        <pc:picChg chg="add mod">
          <ac:chgData name="vamshi yadav" userId="ed2e19c7ac522e51" providerId="LiveId" clId="{4ACC9011-FBB6-4C17-B8F5-DE9350D38AA3}" dt="2024-10-02T17:57:04.226" v="122" actId="1076"/>
          <ac:picMkLst>
            <pc:docMk/>
            <pc:sldMk cId="3068991679" sldId="258"/>
            <ac:picMk id="8" creationId="{CA9F6AB3-2356-5B8D-DE75-DC6E2195D56E}"/>
          </ac:picMkLst>
        </pc:picChg>
      </pc:sldChg>
      <pc:sldChg chg="addSp modSp mod">
        <pc:chgData name="vamshi yadav" userId="ed2e19c7ac522e51" providerId="LiveId" clId="{4ACC9011-FBB6-4C17-B8F5-DE9350D38AA3}" dt="2024-10-02T17:49:14.545" v="93"/>
        <pc:sldMkLst>
          <pc:docMk/>
          <pc:sldMk cId="2311012255" sldId="259"/>
        </pc:sldMkLst>
        <pc:spChg chg="mod">
          <ac:chgData name="vamshi yadav" userId="ed2e19c7ac522e51" providerId="LiveId" clId="{4ACC9011-FBB6-4C17-B8F5-DE9350D38AA3}" dt="2024-10-02T17:48:13.062" v="85" actId="14100"/>
          <ac:spMkLst>
            <pc:docMk/>
            <pc:sldMk cId="2311012255" sldId="259"/>
            <ac:spMk id="3" creationId="{00000000-0000-0000-0000-000000000000}"/>
          </ac:spMkLst>
        </pc:spChg>
        <pc:picChg chg="add mod">
          <ac:chgData name="vamshi yadav" userId="ed2e19c7ac522e51" providerId="LiveId" clId="{4ACC9011-FBB6-4C17-B8F5-DE9350D38AA3}" dt="2024-10-02T17:49:14.545" v="93"/>
          <ac:picMkLst>
            <pc:docMk/>
            <pc:sldMk cId="2311012255" sldId="259"/>
            <ac:picMk id="5" creationId="{B8C11BF3-085B-C837-BAFB-161F104BEDB3}"/>
          </ac:picMkLst>
        </pc:picChg>
      </pc:sldChg>
      <pc:sldChg chg="addSp modSp mod">
        <pc:chgData name="vamshi yadav" userId="ed2e19c7ac522e51" providerId="LiveId" clId="{4ACC9011-FBB6-4C17-B8F5-DE9350D38AA3}" dt="2024-10-02T17:54:36.324" v="118" actId="1076"/>
        <pc:sldMkLst>
          <pc:docMk/>
          <pc:sldMk cId="378921791" sldId="261"/>
        </pc:sldMkLst>
        <pc:spChg chg="mod">
          <ac:chgData name="vamshi yadav" userId="ed2e19c7ac522e51" providerId="LiveId" clId="{4ACC9011-FBB6-4C17-B8F5-DE9350D38AA3}" dt="2024-10-02T17:54:02.978" v="111" actId="14100"/>
          <ac:spMkLst>
            <pc:docMk/>
            <pc:sldMk cId="378921791" sldId="261"/>
            <ac:spMk id="4" creationId="{00000000-0000-0000-0000-000000000000}"/>
          </ac:spMkLst>
        </pc:spChg>
        <pc:picChg chg="add mod">
          <ac:chgData name="vamshi yadav" userId="ed2e19c7ac522e51" providerId="LiveId" clId="{4ACC9011-FBB6-4C17-B8F5-DE9350D38AA3}" dt="2024-10-02T17:54:36.324" v="118" actId="1076"/>
          <ac:picMkLst>
            <pc:docMk/>
            <pc:sldMk cId="378921791" sldId="261"/>
            <ac:picMk id="5" creationId="{BE5EEA03-15BF-6A47-FD8C-42D61614D891}"/>
          </ac:picMkLst>
        </pc:picChg>
      </pc:sldChg>
      <pc:sldChg chg="modSp mod">
        <pc:chgData name="vamshi yadav" userId="ed2e19c7ac522e51" providerId="LiveId" clId="{4ACC9011-FBB6-4C17-B8F5-DE9350D38AA3}" dt="2024-10-02T17:39:48.715" v="7" actId="20577"/>
        <pc:sldMkLst>
          <pc:docMk/>
          <pc:sldMk cId="3243876094" sldId="262"/>
        </pc:sldMkLst>
        <pc:spChg chg="mod">
          <ac:chgData name="vamshi yadav" userId="ed2e19c7ac522e51" providerId="LiveId" clId="{4ACC9011-FBB6-4C17-B8F5-DE9350D38AA3}" dt="2024-10-02T17:39:48.715" v="7" actId="20577"/>
          <ac:spMkLst>
            <pc:docMk/>
            <pc:sldMk cId="3243876094" sldId="262"/>
            <ac:spMk id="5" creationId="{ED772A88-C47A-5E32-AF75-E5D9F9B72FE3}"/>
          </ac:spMkLst>
        </pc:spChg>
      </pc:sldChg>
      <pc:sldChg chg="addSp modSp mod">
        <pc:chgData name="vamshi yadav" userId="ed2e19c7ac522e51" providerId="LiveId" clId="{4ACC9011-FBB6-4C17-B8F5-DE9350D38AA3}" dt="2024-10-02T17:59:46.185" v="140" actId="1076"/>
        <pc:sldMkLst>
          <pc:docMk/>
          <pc:sldMk cId="3888050701" sldId="263"/>
        </pc:sldMkLst>
        <pc:spChg chg="mod">
          <ac:chgData name="vamshi yadav" userId="ed2e19c7ac522e51" providerId="LiveId" clId="{4ACC9011-FBB6-4C17-B8F5-DE9350D38AA3}" dt="2024-10-02T17:59:34.233" v="136" actId="14100"/>
          <ac:spMkLst>
            <pc:docMk/>
            <pc:sldMk cId="3888050701" sldId="263"/>
            <ac:spMk id="3" creationId="{00000000-0000-0000-0000-000000000000}"/>
          </ac:spMkLst>
        </pc:spChg>
        <pc:picChg chg="add mod">
          <ac:chgData name="vamshi yadav" userId="ed2e19c7ac522e51" providerId="LiveId" clId="{4ACC9011-FBB6-4C17-B8F5-DE9350D38AA3}" dt="2024-10-02T17:58:56.237" v="132" actId="1076"/>
          <ac:picMkLst>
            <pc:docMk/>
            <pc:sldMk cId="3888050701" sldId="263"/>
            <ac:picMk id="5" creationId="{4466D0FE-48B3-4138-DE0B-B36EE0E9A1A5}"/>
          </ac:picMkLst>
        </pc:picChg>
        <pc:picChg chg="add mod">
          <ac:chgData name="vamshi yadav" userId="ed2e19c7ac522e51" providerId="LiveId" clId="{4ACC9011-FBB6-4C17-B8F5-DE9350D38AA3}" dt="2024-10-02T17:58:56.237" v="132" actId="1076"/>
          <ac:picMkLst>
            <pc:docMk/>
            <pc:sldMk cId="3888050701" sldId="263"/>
            <ac:picMk id="7" creationId="{E62C3782-CF0F-0618-9B58-56275F9154E3}"/>
          </ac:picMkLst>
        </pc:picChg>
        <pc:picChg chg="add mod">
          <ac:chgData name="vamshi yadav" userId="ed2e19c7ac522e51" providerId="LiveId" clId="{4ACC9011-FBB6-4C17-B8F5-DE9350D38AA3}" dt="2024-10-02T17:59:46.185" v="140" actId="1076"/>
          <ac:picMkLst>
            <pc:docMk/>
            <pc:sldMk cId="3888050701" sldId="263"/>
            <ac:picMk id="9" creationId="{8571F228-8A1F-C885-1932-6DE164D28FD9}"/>
          </ac:picMkLst>
        </pc:picChg>
      </pc:sldChg>
      <pc:sldChg chg="modSp mod">
        <pc:chgData name="vamshi yadav" userId="ed2e19c7ac522e51" providerId="LiveId" clId="{4ACC9011-FBB6-4C17-B8F5-DE9350D38AA3}" dt="2024-10-02T17:39:56.383" v="10" actId="20577"/>
        <pc:sldMkLst>
          <pc:docMk/>
          <pc:sldMk cId="2540526193" sldId="265"/>
        </pc:sldMkLst>
        <pc:spChg chg="mod">
          <ac:chgData name="vamshi yadav" userId="ed2e19c7ac522e51" providerId="LiveId" clId="{4ACC9011-FBB6-4C17-B8F5-DE9350D38AA3}" dt="2024-10-02T17:39:56.383" v="10" actId="20577"/>
          <ac:spMkLst>
            <pc:docMk/>
            <pc:sldMk cId="2540526193" sldId="265"/>
            <ac:spMk id="5" creationId="{7F9EDBB2-C95B-F93B-8833-2386E6FFC4A3}"/>
          </ac:spMkLst>
        </pc:spChg>
      </pc:sldChg>
      <pc:sldChg chg="modSp mod">
        <pc:chgData name="vamshi yadav" userId="ed2e19c7ac522e51" providerId="LiveId" clId="{4ACC9011-FBB6-4C17-B8F5-DE9350D38AA3}" dt="2024-10-02T17:40:24.993" v="12" actId="14100"/>
        <pc:sldMkLst>
          <pc:docMk/>
          <pc:sldMk cId="2487307690" sldId="267"/>
        </pc:sldMkLst>
        <pc:spChg chg="mod">
          <ac:chgData name="vamshi yadav" userId="ed2e19c7ac522e51" providerId="LiveId" clId="{4ACC9011-FBB6-4C17-B8F5-DE9350D38AA3}" dt="2024-10-02T17:40:24.993" v="12" actId="14100"/>
          <ac:spMkLst>
            <pc:docMk/>
            <pc:sldMk cId="2487307690" sldId="267"/>
            <ac:spMk id="13" creationId="{529802BB-A70A-5154-B618-AE8143379B9B}"/>
          </ac:spMkLst>
        </pc:spChg>
      </pc:sldChg>
      <pc:sldChg chg="modSp mod">
        <pc:chgData name="vamshi yadav" userId="ed2e19c7ac522e51" providerId="LiveId" clId="{4ACC9011-FBB6-4C17-B8F5-DE9350D38AA3}" dt="2024-10-02T17:44:20.673" v="66" actId="122"/>
        <pc:sldMkLst>
          <pc:docMk/>
          <pc:sldMk cId="3906010247" sldId="269"/>
        </pc:sldMkLst>
        <pc:spChg chg="mod">
          <ac:chgData name="vamshi yadav" userId="ed2e19c7ac522e51" providerId="LiveId" clId="{4ACC9011-FBB6-4C17-B8F5-DE9350D38AA3}" dt="2024-10-02T17:44:20.673" v="66" actId="122"/>
          <ac:spMkLst>
            <pc:docMk/>
            <pc:sldMk cId="3906010247" sldId="269"/>
            <ac:spMk id="2" creationId="{FD2225F3-60FE-5F6F-D604-50531921C34A}"/>
          </ac:spMkLst>
        </pc:spChg>
      </pc:sldChg>
      <pc:sldChg chg="modSp mod">
        <pc:chgData name="vamshi yadav" userId="ed2e19c7ac522e51" providerId="LiveId" clId="{4ACC9011-FBB6-4C17-B8F5-DE9350D38AA3}" dt="2024-10-02T17:44:16.629" v="65" actId="122"/>
        <pc:sldMkLst>
          <pc:docMk/>
          <pc:sldMk cId="2505580429" sldId="270"/>
        </pc:sldMkLst>
        <pc:spChg chg="mod">
          <ac:chgData name="vamshi yadav" userId="ed2e19c7ac522e51" providerId="LiveId" clId="{4ACC9011-FBB6-4C17-B8F5-DE9350D38AA3}" dt="2024-10-02T17:44:16.629" v="65" actId="122"/>
          <ac:spMkLst>
            <pc:docMk/>
            <pc:sldMk cId="2505580429" sldId="270"/>
            <ac:spMk id="2" creationId="{7F2C7ED4-00AF-EC6E-1F9E-2ABF073302F3}"/>
          </ac:spMkLst>
        </pc:spChg>
      </pc:sldChg>
      <pc:sldChg chg="addSp delSp modSp new mod">
        <pc:chgData name="vamshi yadav" userId="ed2e19c7ac522e51" providerId="LiveId" clId="{4ACC9011-FBB6-4C17-B8F5-DE9350D38AA3}" dt="2024-10-02T17:44:09.220" v="64" actId="122"/>
        <pc:sldMkLst>
          <pc:docMk/>
          <pc:sldMk cId="1669649069" sldId="272"/>
        </pc:sldMkLst>
        <pc:spChg chg="mod">
          <ac:chgData name="vamshi yadav" userId="ed2e19c7ac522e51" providerId="LiveId" clId="{4ACC9011-FBB6-4C17-B8F5-DE9350D38AA3}" dt="2024-10-02T17:44:09.220" v="64" actId="122"/>
          <ac:spMkLst>
            <pc:docMk/>
            <pc:sldMk cId="1669649069" sldId="272"/>
            <ac:spMk id="2" creationId="{842FE650-9495-71A5-CF12-0ECC2C27E33F}"/>
          </ac:spMkLst>
        </pc:spChg>
        <pc:spChg chg="del">
          <ac:chgData name="vamshi yadav" userId="ed2e19c7ac522e51" providerId="LiveId" clId="{4ACC9011-FBB6-4C17-B8F5-DE9350D38AA3}" dt="2024-10-02T17:42:47.320" v="34" actId="931"/>
          <ac:spMkLst>
            <pc:docMk/>
            <pc:sldMk cId="1669649069" sldId="272"/>
            <ac:spMk id="3" creationId="{816B1542-7FEC-ED74-A49B-3E6DD48C9D6D}"/>
          </ac:spMkLst>
        </pc:spChg>
        <pc:picChg chg="add mod">
          <ac:chgData name="vamshi yadav" userId="ed2e19c7ac522e51" providerId="LiveId" clId="{4ACC9011-FBB6-4C17-B8F5-DE9350D38AA3}" dt="2024-10-02T17:43:12.772" v="40" actId="14100"/>
          <ac:picMkLst>
            <pc:docMk/>
            <pc:sldMk cId="1669649069" sldId="272"/>
            <ac:picMk id="5" creationId="{5FE776BD-27E0-6F8D-DEFE-0CD5F7589E45}"/>
          </ac:picMkLst>
        </pc:picChg>
      </pc:sldChg>
      <pc:sldChg chg="addSp delSp modSp new mod">
        <pc:chgData name="vamshi yadav" userId="ed2e19c7ac522e51" providerId="LiveId" clId="{4ACC9011-FBB6-4C17-B8F5-DE9350D38AA3}" dt="2024-10-02T17:43:30.577" v="45" actId="931"/>
        <pc:sldMkLst>
          <pc:docMk/>
          <pc:sldMk cId="3023181564" sldId="273"/>
        </pc:sldMkLst>
        <pc:spChg chg="mod">
          <ac:chgData name="vamshi yadav" userId="ed2e19c7ac522e51" providerId="LiveId" clId="{4ACC9011-FBB6-4C17-B8F5-DE9350D38AA3}" dt="2024-10-02T17:43:20.812" v="43" actId="27636"/>
          <ac:spMkLst>
            <pc:docMk/>
            <pc:sldMk cId="3023181564" sldId="273"/>
            <ac:spMk id="2" creationId="{3ABDC875-BFFB-3A01-2E42-9FD94A1B75CF}"/>
          </ac:spMkLst>
        </pc:spChg>
        <pc:spChg chg="del mod">
          <ac:chgData name="vamshi yadav" userId="ed2e19c7ac522e51" providerId="LiveId" clId="{4ACC9011-FBB6-4C17-B8F5-DE9350D38AA3}" dt="2024-10-02T17:43:30.577" v="45" actId="931"/>
          <ac:spMkLst>
            <pc:docMk/>
            <pc:sldMk cId="3023181564" sldId="273"/>
            <ac:spMk id="3" creationId="{7DBEA96D-0FF8-7BA9-D7FA-76054AEE64B1}"/>
          </ac:spMkLst>
        </pc:spChg>
        <pc:picChg chg="add mod">
          <ac:chgData name="vamshi yadav" userId="ed2e19c7ac522e51" providerId="LiveId" clId="{4ACC9011-FBB6-4C17-B8F5-DE9350D38AA3}" dt="2024-10-02T17:43:30.577" v="45" actId="931"/>
          <ac:picMkLst>
            <pc:docMk/>
            <pc:sldMk cId="3023181564" sldId="273"/>
            <ac:picMk id="5" creationId="{85F3C716-1F91-E5A1-D65A-AC8DE6C54E54}"/>
          </ac:picMkLst>
        </pc:picChg>
      </pc:sldChg>
      <pc:sldChg chg="addSp delSp modSp new mod">
        <pc:chgData name="vamshi yadav" userId="ed2e19c7ac522e51" providerId="LiveId" clId="{4ACC9011-FBB6-4C17-B8F5-DE9350D38AA3}" dt="2024-10-02T17:44:49.467" v="67" actId="931"/>
        <pc:sldMkLst>
          <pc:docMk/>
          <pc:sldMk cId="2380096657" sldId="274"/>
        </pc:sldMkLst>
        <pc:spChg chg="mod">
          <ac:chgData name="vamshi yadav" userId="ed2e19c7ac522e51" providerId="LiveId" clId="{4ACC9011-FBB6-4C17-B8F5-DE9350D38AA3}" dt="2024-10-02T17:44:01.354" v="63" actId="122"/>
          <ac:spMkLst>
            <pc:docMk/>
            <pc:sldMk cId="2380096657" sldId="274"/>
            <ac:spMk id="2" creationId="{51D99404-F4EB-2BE8-14C2-D8657B347ADD}"/>
          </ac:spMkLst>
        </pc:spChg>
        <pc:spChg chg="del">
          <ac:chgData name="vamshi yadav" userId="ed2e19c7ac522e51" providerId="LiveId" clId="{4ACC9011-FBB6-4C17-B8F5-DE9350D38AA3}" dt="2024-10-02T17:44:49.467" v="67" actId="931"/>
          <ac:spMkLst>
            <pc:docMk/>
            <pc:sldMk cId="2380096657" sldId="274"/>
            <ac:spMk id="3" creationId="{1B20E721-6647-6D06-10BD-85435698E1F6}"/>
          </ac:spMkLst>
        </pc:spChg>
        <pc:picChg chg="add mod">
          <ac:chgData name="vamshi yadav" userId="ed2e19c7ac522e51" providerId="LiveId" clId="{4ACC9011-FBB6-4C17-B8F5-DE9350D38AA3}" dt="2024-10-02T17:44:49.467" v="67" actId="931"/>
          <ac:picMkLst>
            <pc:docMk/>
            <pc:sldMk cId="2380096657" sldId="274"/>
            <ac:picMk id="5" creationId="{A934AFAE-4AEE-A482-956B-BE08A51B6BBD}"/>
          </ac:picMkLst>
        </pc:picChg>
      </pc:sldChg>
      <pc:sldChg chg="addSp delSp modSp new mod">
        <pc:chgData name="vamshi yadav" userId="ed2e19c7ac522e51" providerId="LiveId" clId="{4ACC9011-FBB6-4C17-B8F5-DE9350D38AA3}" dt="2024-10-02T17:45:33.815" v="72" actId="931"/>
        <pc:sldMkLst>
          <pc:docMk/>
          <pc:sldMk cId="3570019800" sldId="275"/>
        </pc:sldMkLst>
        <pc:spChg chg="mod">
          <ac:chgData name="vamshi yadav" userId="ed2e19c7ac522e51" providerId="LiveId" clId="{4ACC9011-FBB6-4C17-B8F5-DE9350D38AA3}" dt="2024-10-02T17:44:59.518" v="70" actId="27636"/>
          <ac:spMkLst>
            <pc:docMk/>
            <pc:sldMk cId="3570019800" sldId="275"/>
            <ac:spMk id="2" creationId="{DA4EF4C6-F9AD-1478-8BAB-2E72D2FDA083}"/>
          </ac:spMkLst>
        </pc:spChg>
        <pc:spChg chg="del mod">
          <ac:chgData name="vamshi yadav" userId="ed2e19c7ac522e51" providerId="LiveId" clId="{4ACC9011-FBB6-4C17-B8F5-DE9350D38AA3}" dt="2024-10-02T17:45:33.815" v="72" actId="931"/>
          <ac:spMkLst>
            <pc:docMk/>
            <pc:sldMk cId="3570019800" sldId="275"/>
            <ac:spMk id="3" creationId="{B862659A-97CD-98F6-973F-ED0F3D2603E3}"/>
          </ac:spMkLst>
        </pc:spChg>
        <pc:picChg chg="add mod">
          <ac:chgData name="vamshi yadav" userId="ed2e19c7ac522e51" providerId="LiveId" clId="{4ACC9011-FBB6-4C17-B8F5-DE9350D38AA3}" dt="2024-10-02T17:45:33.815" v="72" actId="931"/>
          <ac:picMkLst>
            <pc:docMk/>
            <pc:sldMk cId="3570019800" sldId="275"/>
            <ac:picMk id="5" creationId="{318033F3-C168-6D95-8706-1E3BD6B82511}"/>
          </ac:picMkLst>
        </pc:picChg>
      </pc:sldChg>
      <pc:sldChg chg="addSp delSp modSp new mod">
        <pc:chgData name="vamshi yadav" userId="ed2e19c7ac522e51" providerId="LiveId" clId="{4ACC9011-FBB6-4C17-B8F5-DE9350D38AA3}" dt="2024-10-02T17:46:02.509" v="78" actId="14100"/>
        <pc:sldMkLst>
          <pc:docMk/>
          <pc:sldMk cId="3896867576" sldId="276"/>
        </pc:sldMkLst>
        <pc:spChg chg="mod">
          <ac:chgData name="vamshi yadav" userId="ed2e19c7ac522e51" providerId="LiveId" clId="{4ACC9011-FBB6-4C17-B8F5-DE9350D38AA3}" dt="2024-10-02T17:45:50.098" v="75" actId="27636"/>
          <ac:spMkLst>
            <pc:docMk/>
            <pc:sldMk cId="3896867576" sldId="276"/>
            <ac:spMk id="2" creationId="{2D724F23-271D-BA9E-6A39-31038D507FAE}"/>
          </ac:spMkLst>
        </pc:spChg>
        <pc:spChg chg="del mod">
          <ac:chgData name="vamshi yadav" userId="ed2e19c7ac522e51" providerId="LiveId" clId="{4ACC9011-FBB6-4C17-B8F5-DE9350D38AA3}" dt="2024-10-02T17:45:59.488" v="77" actId="931"/>
          <ac:spMkLst>
            <pc:docMk/>
            <pc:sldMk cId="3896867576" sldId="276"/>
            <ac:spMk id="3" creationId="{66E0399A-5DE8-D9AA-1A61-198A366A5D15}"/>
          </ac:spMkLst>
        </pc:spChg>
        <pc:picChg chg="add mod">
          <ac:chgData name="vamshi yadav" userId="ed2e19c7ac522e51" providerId="LiveId" clId="{4ACC9011-FBB6-4C17-B8F5-DE9350D38AA3}" dt="2024-10-02T17:46:02.509" v="78" actId="14100"/>
          <ac:picMkLst>
            <pc:docMk/>
            <pc:sldMk cId="3896867576" sldId="276"/>
            <ac:picMk id="5" creationId="{25E24E6B-FC21-1415-06FF-8A5C1DC72AB3}"/>
          </ac:picMkLst>
        </pc:picChg>
      </pc:sldChg>
    </pc:docChg>
  </pc:docChgLst>
</pc:chgInfo>
</file>

<file path=ppt/media/hdphoto1.wdp>
</file>

<file path=ppt/media/hdphoto2.wdp>
</file>

<file path=ppt/media/hdphoto3.wdp>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256F222C-07F3-4A5F-B7E9-F8687C0410BC}" type="datetimeFigureOut">
              <a:rPr lang="en-IN" smtClean="0"/>
              <a:t>02-10-2024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2854923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256F222C-07F3-4A5F-B7E9-F8687C0410BC}" type="datetimeFigureOut">
              <a:rPr lang="en-IN" smtClean="0"/>
              <a:t>02-10-2024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1862512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256F222C-07F3-4A5F-B7E9-F8687C0410BC}" type="datetimeFigureOut">
              <a:rPr lang="en-IN" smtClean="0"/>
              <a:t>02-10-2024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2917254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256F222C-07F3-4A5F-B7E9-F8687C0410BC}" type="datetimeFigureOut">
              <a:rPr lang="en-IN" smtClean="0"/>
              <a:t>02-10-2024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3722227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6F222C-07F3-4A5F-B7E9-F8687C0410BC}" type="datetimeFigureOut">
              <a:rPr lang="en-IN" smtClean="0"/>
              <a:t>02-10-2024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819508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256F222C-07F3-4A5F-B7E9-F8687C0410BC}" type="datetimeFigureOut">
              <a:rPr lang="en-IN" smtClean="0"/>
              <a:t>02-10-2024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846873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256F222C-07F3-4A5F-B7E9-F8687C0410BC}" type="datetimeFigureOut">
              <a:rPr lang="en-IN" smtClean="0"/>
              <a:t>02-10-2024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3966495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256F222C-07F3-4A5F-B7E9-F8687C0410BC}" type="datetimeFigureOut">
              <a:rPr lang="en-IN" smtClean="0"/>
              <a:t>02-10-2024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1178545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6F222C-07F3-4A5F-B7E9-F8687C0410BC}" type="datetimeFigureOut">
              <a:rPr lang="en-IN" smtClean="0"/>
              <a:t>02-10-2024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3573483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6F222C-07F3-4A5F-B7E9-F8687C0410BC}" type="datetimeFigureOut">
              <a:rPr lang="en-IN" smtClean="0"/>
              <a:t>02-10-2024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3435447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6F222C-07F3-4A5F-B7E9-F8687C0410BC}" type="datetimeFigureOut">
              <a:rPr lang="en-IN" smtClean="0"/>
              <a:t>02-10-2024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3884EF-27F4-4E47-BABB-470AC7EA8F9F}" type="slidenum">
              <a:rPr lang="en-IN" smtClean="0"/>
              <a:t>‹#›</a:t>
            </a:fld>
            <a:endParaRPr lang="en-IN"/>
          </a:p>
        </p:txBody>
      </p:sp>
    </p:spTree>
    <p:extLst>
      <p:ext uri="{BB962C8B-B14F-4D97-AF65-F5344CB8AC3E}">
        <p14:creationId xmlns:p14="http://schemas.microsoft.com/office/powerpoint/2010/main" val="1342986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6F222C-07F3-4A5F-B7E9-F8687C0410BC}" type="datetimeFigureOut">
              <a:rPr lang="en-IN" smtClean="0"/>
              <a:t>02-10-2024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3884EF-27F4-4E47-BABB-470AC7EA8F9F}" type="slidenum">
              <a:rPr lang="en-IN" smtClean="0"/>
              <a:t>‹#›</a:t>
            </a:fld>
            <a:endParaRPr lang="en-IN"/>
          </a:p>
        </p:txBody>
      </p:sp>
    </p:spTree>
    <p:extLst>
      <p:ext uri="{BB962C8B-B14F-4D97-AF65-F5344CB8AC3E}">
        <p14:creationId xmlns:p14="http://schemas.microsoft.com/office/powerpoint/2010/main" val="2359005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5535"/>
            <a:ext cx="11941790" cy="914400"/>
          </a:xfrm>
        </p:spPr>
        <p:txBody>
          <a:bodyPr>
            <a:normAutofit/>
          </a:bodyPr>
          <a:lstStyle/>
          <a:p>
            <a:r>
              <a:rPr lang="en-US" sz="3600" b="1" dirty="0" err="1">
                <a:latin typeface="Times New Roman" panose="02020603050405020304" pitchFamily="18" charset="0"/>
                <a:cs typeface="Times New Roman" panose="02020603050405020304" pitchFamily="18" charset="0"/>
              </a:rPr>
              <a:t>Malla</a:t>
            </a:r>
            <a:r>
              <a:rPr lang="en-US" sz="3600" b="1" dirty="0">
                <a:latin typeface="Times New Roman" panose="02020603050405020304" pitchFamily="18" charset="0"/>
                <a:cs typeface="Times New Roman" panose="02020603050405020304" pitchFamily="18" charset="0"/>
              </a:rPr>
              <a:t> Reddy College of Engineering and Technology</a:t>
            </a:r>
            <a:endParaRPr lang="en-IN" sz="36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278340" y="1131793"/>
            <a:ext cx="7747673" cy="5337246"/>
          </a:xfrm>
        </p:spPr>
        <p:txBody>
          <a:bodyPr>
            <a:normAutofit fontScale="92500"/>
          </a:bodyPr>
          <a:lstStyle/>
          <a:p>
            <a:r>
              <a:rPr lang="en-US" sz="3200" b="1" dirty="0">
                <a:latin typeface="Times New Roman" panose="02020603050405020304" pitchFamily="18" charset="0"/>
                <a:cs typeface="Times New Roman" panose="02020603050405020304" pitchFamily="18" charset="0"/>
              </a:rPr>
              <a:t>Department</a:t>
            </a:r>
            <a:r>
              <a:rPr lang="en-US" sz="3600" b="1" dirty="0">
                <a:latin typeface="Times New Roman" panose="02020603050405020304" pitchFamily="18" charset="0"/>
                <a:cs typeface="Times New Roman" panose="02020603050405020304" pitchFamily="18" charset="0"/>
              </a:rPr>
              <a:t> of Information Technology</a:t>
            </a:r>
          </a:p>
          <a:p>
            <a:endParaRPr lang="en-US" sz="3600" b="1" dirty="0">
              <a:latin typeface="Times New Roman" panose="02020603050405020304" pitchFamily="18" charset="0"/>
              <a:cs typeface="Times New Roman" panose="02020603050405020304" pitchFamily="18" charset="0"/>
            </a:endParaRPr>
          </a:p>
          <a:p>
            <a:r>
              <a:rPr lang="en-US" sz="3600" b="1" dirty="0">
                <a:latin typeface="Times New Roman" panose="02020603050405020304" pitchFamily="18" charset="0"/>
                <a:cs typeface="Times New Roman" panose="02020603050405020304" pitchFamily="18" charset="0"/>
              </a:rPr>
              <a:t>SHAREPLATE:</a:t>
            </a:r>
          </a:p>
          <a:p>
            <a:r>
              <a:rPr lang="en-US" sz="3600" b="1" dirty="0">
                <a:latin typeface="Times New Roman" panose="02020603050405020304" pitchFamily="18" charset="0"/>
                <a:cs typeface="Times New Roman" panose="02020603050405020304" pitchFamily="18" charset="0"/>
              </a:rPr>
              <a:t>“Give a meal today !”</a:t>
            </a:r>
          </a:p>
          <a:p>
            <a:pPr algn="l"/>
            <a:endParaRPr lang="en-US" sz="3600" b="1" dirty="0">
              <a:latin typeface="Times New Roman" panose="02020603050405020304" pitchFamily="18" charset="0"/>
              <a:cs typeface="Times New Roman" panose="02020603050405020304" pitchFamily="18" charset="0"/>
            </a:endParaRPr>
          </a:p>
          <a:p>
            <a:pPr algn="l"/>
            <a:r>
              <a:rPr lang="en-US" sz="3600" b="1" dirty="0">
                <a:latin typeface="Times New Roman" panose="02020603050405020304" pitchFamily="18" charset="0"/>
                <a:cs typeface="Times New Roman" panose="02020603050405020304" pitchFamily="18" charset="0"/>
              </a:rPr>
              <a:t>Batch-No:08</a:t>
            </a:r>
          </a:p>
          <a:p>
            <a:pPr algn="l"/>
            <a:r>
              <a:rPr lang="en-US" sz="3600" b="1" dirty="0">
                <a:latin typeface="Times New Roman" panose="02020603050405020304" pitchFamily="18" charset="0"/>
                <a:cs typeface="Times New Roman" panose="02020603050405020304" pitchFamily="18" charset="0"/>
              </a:rPr>
              <a:t>22N31A3333 – M VAMSHI YADAV		</a:t>
            </a:r>
          </a:p>
          <a:p>
            <a:pPr algn="l"/>
            <a:r>
              <a:rPr lang="en-US" sz="3600" b="1" dirty="0">
                <a:latin typeface="Times New Roman" panose="02020603050405020304" pitchFamily="18" charset="0"/>
                <a:cs typeface="Times New Roman" panose="02020603050405020304" pitchFamily="18" charset="0"/>
              </a:rPr>
              <a:t>22N31A3345 – P HARISH YADAV</a:t>
            </a:r>
          </a:p>
          <a:p>
            <a:pPr algn="l"/>
            <a:r>
              <a:rPr lang="en-US" sz="3600" b="1" dirty="0">
                <a:latin typeface="Times New Roman" panose="02020603050405020304" pitchFamily="18" charset="0"/>
                <a:cs typeface="Times New Roman" panose="02020603050405020304" pitchFamily="18" charset="0"/>
              </a:rPr>
              <a:t>22N31A3305 – B VAMSHI VARDHAN</a:t>
            </a:r>
          </a:p>
          <a:p>
            <a:pPr algn="l"/>
            <a:endParaRPr lang="en-US" sz="3600" b="1" dirty="0">
              <a:latin typeface="Times New Roman" panose="02020603050405020304" pitchFamily="18" charset="0"/>
              <a:cs typeface="Times New Roman" panose="02020603050405020304" pitchFamily="18" charset="0"/>
            </a:endParaRPr>
          </a:p>
          <a:p>
            <a:endParaRPr lang="en-IN" sz="3600" b="1"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9321" y="1306285"/>
            <a:ext cx="1972020" cy="1709057"/>
          </a:xfrm>
          <a:prstGeom prst="rect">
            <a:avLst/>
          </a:prstGeom>
        </p:spPr>
      </p:pic>
      <p:pic>
        <p:nvPicPr>
          <p:cNvPr id="8" name="Picture 7">
            <a:extLst>
              <a:ext uri="{FF2B5EF4-FFF2-40B4-BE49-F238E27FC236}">
                <a16:creationId xmlns:a16="http://schemas.microsoft.com/office/drawing/2014/main" id="{CA9F6AB3-2356-5B8D-DE75-DC6E2195D56E}"/>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31354" y1="47745" x2="29583" y2="54314"/>
                        <a14:backgroundMark x1="69219" y1="42647" x2="69844" y2="54020"/>
                        <a14:backgroundMark x1="68229" y1="25882" x2="68490" y2="48235"/>
                        <a14:backgroundMark x1="29844" y1="26176" x2="30990" y2="63824"/>
                      </a14:backgroundRemoval>
                    </a14:imgEffect>
                  </a14:imgLayer>
                </a14:imgProps>
              </a:ext>
              <a:ext uri="{28A0092B-C50C-407E-A947-70E740481C1C}">
                <a14:useLocalDpi xmlns:a14="http://schemas.microsoft.com/office/drawing/2010/main" val="0"/>
              </a:ext>
            </a:extLst>
          </a:blip>
          <a:stretch>
            <a:fillRect/>
          </a:stretch>
        </p:blipFill>
        <p:spPr>
          <a:xfrm>
            <a:off x="5152176" y="1306285"/>
            <a:ext cx="10046580" cy="5337246"/>
          </a:xfrm>
          <a:prstGeom prst="rect">
            <a:avLst/>
          </a:prstGeom>
        </p:spPr>
      </p:pic>
    </p:spTree>
    <p:extLst>
      <p:ext uri="{BB962C8B-B14F-4D97-AF65-F5344CB8AC3E}">
        <p14:creationId xmlns:p14="http://schemas.microsoft.com/office/powerpoint/2010/main" val="3068991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5E5E5CC-F8F5-351A-9373-196B3629373E}"/>
              </a:ext>
            </a:extLst>
          </p:cNvPr>
          <p:cNvSpPr>
            <a:spLocks noGrp="1"/>
          </p:cNvSpPr>
          <p:nvPr>
            <p:ph idx="1"/>
          </p:nvPr>
        </p:nvSpPr>
        <p:spPr>
          <a:xfrm>
            <a:off x="838200" y="747252"/>
            <a:ext cx="10515600" cy="5429711"/>
          </a:xfrm>
        </p:spPr>
        <p:txBody>
          <a:bodyPr>
            <a:normAutofit fontScale="92500"/>
          </a:bodyPr>
          <a:lstStyle/>
          <a:p>
            <a:pPr>
              <a:lnSpc>
                <a:spcPct val="120000"/>
              </a:lnSpc>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Food Search:</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Recipients can search for available food by name, category, or location, using an integrated map feature to find nearby food sources.</a:t>
            </a:r>
          </a:p>
          <a:p>
            <a:pPr>
              <a:lnSpc>
                <a:spcPct val="12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Map Integration:</a:t>
            </a:r>
            <a:r>
              <a:rPr lang="en-US" dirty="0">
                <a:latin typeface="Times New Roman" panose="02020603050405020304" pitchFamily="18" charset="0"/>
                <a:cs typeface="Times New Roman" panose="02020603050405020304" pitchFamily="18" charset="0"/>
              </a:rPr>
              <a:t> The application uses mapping services to display food locations and provide directions, enhancing the user experience.</a:t>
            </a:r>
          </a:p>
          <a:p>
            <a:pPr>
              <a:lnSpc>
                <a:spcPct val="12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Community Engagement:</a:t>
            </a:r>
            <a:r>
              <a:rPr lang="en-US" dirty="0">
                <a:latin typeface="Times New Roman" panose="02020603050405020304" pitchFamily="18" charset="0"/>
                <a:cs typeface="Times New Roman" panose="02020603050405020304" pitchFamily="18" charset="0"/>
              </a:rPr>
              <a:t> Encourages community-driven solutions to food waste and hunger, fostering a culture of sharing and sustainability.</a:t>
            </a:r>
          </a:p>
          <a:p>
            <a:pPr>
              <a:lnSpc>
                <a:spcPct val="12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Security and Privacy:</a:t>
            </a:r>
            <a:r>
              <a:rPr lang="en-US" dirty="0">
                <a:latin typeface="Times New Roman" panose="02020603050405020304" pitchFamily="18" charset="0"/>
                <a:cs typeface="Times New Roman" panose="02020603050405020304" pitchFamily="18" charset="0"/>
              </a:rPr>
              <a:t> Ensures secure authentication and data protection, safeguarding user information.</a:t>
            </a:r>
          </a:p>
          <a:p>
            <a:pPr>
              <a:lnSpc>
                <a:spcPct val="12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Impact:</a:t>
            </a:r>
            <a:r>
              <a:rPr lang="en-US" dirty="0">
                <a:latin typeface="Times New Roman" panose="02020603050405020304" pitchFamily="18" charset="0"/>
                <a:cs typeface="Times New Roman" panose="02020603050405020304" pitchFamily="18" charset="0"/>
              </a:rPr>
              <a:t> Aims to reduce food waste, improve food security, and promote environmental sustainability through efficient food redistribution.</a:t>
            </a:r>
          </a:p>
          <a:p>
            <a:endParaRPr lang="en-IN" dirty="0"/>
          </a:p>
        </p:txBody>
      </p:sp>
    </p:spTree>
    <p:extLst>
      <p:ext uri="{BB962C8B-B14F-4D97-AF65-F5344CB8AC3E}">
        <p14:creationId xmlns:p14="http://schemas.microsoft.com/office/powerpoint/2010/main" val="3952303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25F3-60FE-5F6F-D604-50531921C34A}"/>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ARCHITECTURE</a:t>
            </a:r>
            <a:endParaRPr lang="en-IN"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89C493EB-BE8D-5247-BEAA-5B56B8AD65E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5366" y="1343278"/>
            <a:ext cx="6457445" cy="5389295"/>
          </a:xfrm>
        </p:spPr>
      </p:pic>
    </p:spTree>
    <p:extLst>
      <p:ext uri="{BB962C8B-B14F-4D97-AF65-F5344CB8AC3E}">
        <p14:creationId xmlns:p14="http://schemas.microsoft.com/office/powerpoint/2010/main" val="3906010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C7ED4-00AF-EC6E-1F9E-2ABF073302F3}"/>
              </a:ext>
            </a:extLst>
          </p:cNvPr>
          <p:cNvSpPr>
            <a:spLocks noGrp="1"/>
          </p:cNvSpPr>
          <p:nvPr>
            <p:ph type="title"/>
          </p:nvPr>
        </p:nvSpPr>
        <p:spPr/>
        <p:txBody>
          <a:bodyPr>
            <a:normAutofit/>
          </a:bodyPr>
          <a:lstStyle/>
          <a:p>
            <a:pPr algn="ctr"/>
            <a:r>
              <a:rPr lang="en-US" sz="4000" b="1" dirty="0">
                <a:latin typeface="Times New Roman" panose="02020603050405020304" pitchFamily="18" charset="0"/>
                <a:cs typeface="Times New Roman" panose="02020603050405020304" pitchFamily="18" charset="0"/>
              </a:rPr>
              <a:t>METHODOLOGY</a:t>
            </a:r>
            <a:endParaRPr lang="en-IN"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E0247B8-865E-1DFF-7819-F849921D7B04}"/>
              </a:ext>
            </a:extLst>
          </p:cNvPr>
          <p:cNvSpPr>
            <a:spLocks noGrp="1"/>
          </p:cNvSpPr>
          <p:nvPr>
            <p:ph idx="1"/>
          </p:nvPr>
        </p:nvSpPr>
        <p:spPr>
          <a:xfrm>
            <a:off x="813924" y="1461482"/>
            <a:ext cx="10515600" cy="4874581"/>
          </a:xfrm>
        </p:spPr>
        <p:txBody>
          <a:bodyPr>
            <a:normAutofit fontScale="32500" lnSpcReduction="20000"/>
          </a:bodyPr>
          <a:lstStyle/>
          <a:p>
            <a:pPr>
              <a:lnSpc>
                <a:spcPct val="120000"/>
              </a:lnSpc>
            </a:pPr>
            <a:r>
              <a:rPr lang="en-US" sz="8600" kern="0" dirty="0">
                <a:effectLst/>
                <a:latin typeface="Times New Roman" panose="02020603050405020304" pitchFamily="18" charset="0"/>
                <a:ea typeface="Times New Roman" panose="02020603050405020304" pitchFamily="18" charset="0"/>
                <a:cs typeface="Times New Roman" panose="02020603050405020304" pitchFamily="18" charset="0"/>
              </a:rPr>
              <a:t>This section explains the systematic approach taken to develop the platform for donating and receiving surplus food. The methodology is divided into several phases:</a:t>
            </a:r>
          </a:p>
          <a:p>
            <a:pPr>
              <a:lnSpc>
                <a:spcPct val="120000"/>
              </a:lnSpc>
            </a:pPr>
            <a:r>
              <a:rPr lang="en-US" sz="8600" b="1" dirty="0">
                <a:latin typeface="Times New Roman" panose="02020603050405020304" pitchFamily="18" charset="0"/>
                <a:cs typeface="Times New Roman" panose="02020603050405020304" pitchFamily="18" charset="0"/>
              </a:rPr>
              <a:t>R</a:t>
            </a:r>
            <a:r>
              <a:rPr kumimoji="0" lang="en-US" altLang="en-US" sz="8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equirement Analysis :</a:t>
            </a:r>
            <a:r>
              <a:rPr kumimoji="0" lang="en-US" altLang="en-US" sz="8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lang="en-US" sz="8600" kern="0" dirty="0">
                <a:effectLst/>
                <a:latin typeface="Times New Roman" panose="02020603050405020304" pitchFamily="18" charset="0"/>
                <a:ea typeface="Times New Roman" panose="02020603050405020304" pitchFamily="18" charset="0"/>
                <a:cs typeface="Times New Roman" panose="02020603050405020304" pitchFamily="18" charset="0"/>
              </a:rPr>
              <a:t>Identified the key stakeholders (donors, receivers, and platform administrators). Defined the main features and functionalities needed, such as user registration, food listing, donation tracking, and notifications. Conducted user research to understand the pain points and expectations of both donors and recipients.</a:t>
            </a:r>
            <a:endParaRPr lang="en-IN" sz="8600" kern="100" dirty="0">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200000"/>
              </a:lnSpc>
              <a:buFont typeface="Arial" panose="020B0604020202020204" pitchFamily="34" charset="0"/>
              <a:buChar char="•"/>
            </a:pPr>
            <a:endParaRPr lang="en-IN" sz="3400" kern="100" dirty="0">
              <a:effectLst/>
              <a:latin typeface="Times New Roman" pitchFamily="18" charset="0"/>
              <a:ea typeface="Aptos" panose="020B0004020202020204" pitchFamily="34" charset="0"/>
              <a:cs typeface="Times New Roman" pitchFamily="18" charset="0"/>
            </a:endParaRPr>
          </a:p>
          <a:p>
            <a:pPr marL="0" lvl="0" indent="0">
              <a:lnSpc>
                <a:spcPct val="200000"/>
              </a:lnSpc>
              <a:spcAft>
                <a:spcPts val="800"/>
              </a:spcAft>
              <a:buNone/>
            </a:pPr>
            <a:endParaRPr lang="en-IN" sz="3400" kern="100" dirty="0">
              <a:effectLst/>
              <a:latin typeface="Times New Roman" pitchFamily="18" charset="0"/>
              <a:ea typeface="Aptos" panose="020B0004020202020204" pitchFamily="34" charset="0"/>
              <a:cs typeface="Times New Roman" pitchFamily="18" charset="0"/>
            </a:endParaRPr>
          </a:p>
          <a:p>
            <a:pPr>
              <a:lnSpc>
                <a:spcPct val="100000"/>
              </a:lnSpc>
              <a:spcAft>
                <a:spcPts val="800"/>
              </a:spcAf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505580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451B72-A791-9480-1864-9AD6FA7BAA5C}"/>
              </a:ext>
            </a:extLst>
          </p:cNvPr>
          <p:cNvSpPr>
            <a:spLocks noGrp="1"/>
          </p:cNvSpPr>
          <p:nvPr>
            <p:ph idx="1"/>
          </p:nvPr>
        </p:nvSpPr>
        <p:spPr>
          <a:xfrm>
            <a:off x="668594" y="422787"/>
            <a:ext cx="10685206" cy="5928852"/>
          </a:xfrm>
        </p:spPr>
        <p:txBody>
          <a:bodyPr>
            <a:normAutofit/>
          </a:bodyPr>
          <a:lstStyle/>
          <a:p>
            <a:pPr marL="0" lvl="0" indent="0">
              <a:lnSpc>
                <a:spcPct val="120000"/>
              </a:lnSpc>
              <a:buNone/>
            </a:pP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rPr>
              <a:t>Design and Planning : </a:t>
            </a:r>
          </a:p>
          <a:p>
            <a:pPr marL="342900" lvl="0" indent="-342900" algn="just">
              <a:lnSpc>
                <a:spcPct val="120000"/>
              </a:lnSpc>
            </a:pPr>
            <a:r>
              <a:rPr lang="en-US" sz="2400" b="1" kern="0" dirty="0">
                <a:latin typeface="Times New Roman" panose="02020603050405020304" pitchFamily="18" charset="0"/>
                <a:ea typeface="Times New Roman" panose="02020603050405020304" pitchFamily="18" charset="0"/>
                <a:cs typeface="Times New Roman" panose="02020603050405020304" pitchFamily="18" charset="0"/>
              </a:rPr>
              <a:t>Frontend Design</a:t>
            </a:r>
            <a:r>
              <a:rPr lang="en-US" sz="2400" kern="0" dirty="0">
                <a:latin typeface="Times New Roman" panose="02020603050405020304" pitchFamily="18" charset="0"/>
                <a:ea typeface="Times New Roman" panose="02020603050405020304" pitchFamily="18" charset="0"/>
                <a:cs typeface="Times New Roman" panose="02020603050405020304" pitchFamily="18" charset="0"/>
              </a:rPr>
              <a:t>: Designed an intuitive, user-friendly interface to ensure that the platform is accessible to a broad audience. Wireframes and UI mockups were created using tools like </a:t>
            </a:r>
            <a:r>
              <a:rPr lang="en-US" sz="2400" kern="0" dirty="0" err="1">
                <a:latin typeface="Times New Roman" panose="02020603050405020304" pitchFamily="18" charset="0"/>
                <a:ea typeface="Times New Roman" panose="02020603050405020304" pitchFamily="18" charset="0"/>
                <a:cs typeface="Times New Roman" panose="02020603050405020304" pitchFamily="18" charset="0"/>
              </a:rPr>
              <a:t>Figma</a:t>
            </a:r>
            <a:r>
              <a:rPr lang="en-US" sz="2400" kern="0" dirty="0">
                <a:latin typeface="Times New Roman" panose="02020603050405020304" pitchFamily="18" charset="0"/>
                <a:ea typeface="Times New Roman" panose="02020603050405020304" pitchFamily="18" charset="0"/>
                <a:cs typeface="Times New Roman" panose="02020603050405020304" pitchFamily="18" charset="0"/>
              </a:rPr>
              <a:t>.</a:t>
            </a:r>
            <a:endParaRPr lang="en-IN" sz="2400" kern="100" dirty="0">
              <a:latin typeface="Times New Roman" pitchFamily="18" charset="0"/>
              <a:ea typeface="Aptos" panose="020B0004020202020204" pitchFamily="34" charset="0"/>
              <a:cs typeface="Times New Roman" pitchFamily="18" charset="0"/>
            </a:endParaRPr>
          </a:p>
          <a:p>
            <a:pPr lvl="0" algn="just">
              <a:lnSpc>
                <a:spcPct val="110000"/>
              </a:lnSpc>
            </a:pPr>
            <a:r>
              <a:rPr lang="en-US" sz="2400" b="1" kern="0" dirty="0">
                <a:latin typeface="Times New Roman" panose="02020603050405020304" pitchFamily="18" charset="0"/>
                <a:ea typeface="Times New Roman" panose="02020603050405020304" pitchFamily="18" charset="0"/>
                <a:cs typeface="Times New Roman" panose="02020603050405020304" pitchFamily="18" charset="0"/>
              </a:rPr>
              <a:t>Backend Architecture</a:t>
            </a:r>
            <a:r>
              <a:rPr lang="en-US" sz="2400" kern="0" dirty="0">
                <a:latin typeface="Times New Roman" panose="02020603050405020304" pitchFamily="18" charset="0"/>
                <a:ea typeface="Times New Roman" panose="02020603050405020304" pitchFamily="18" charset="0"/>
                <a:cs typeface="Times New Roman" panose="02020603050405020304" pitchFamily="18" charset="0"/>
              </a:rPr>
              <a:t>: Structured the backend to handle user authentication, real-time food listing updates, and request processing efficiently. Selected Express.js for server-side logic and </a:t>
            </a:r>
            <a:r>
              <a:rPr lang="en-US" sz="2400" kern="0" dirty="0" err="1">
                <a:latin typeface="Times New Roman" panose="02020603050405020304" pitchFamily="18" charset="0"/>
                <a:ea typeface="Times New Roman" panose="02020603050405020304" pitchFamily="18" charset="0"/>
                <a:cs typeface="Times New Roman" panose="02020603050405020304" pitchFamily="18" charset="0"/>
              </a:rPr>
              <a:t>MongoDB</a:t>
            </a:r>
            <a:r>
              <a:rPr lang="en-US" sz="2400" kern="0" dirty="0">
                <a:latin typeface="Times New Roman" panose="02020603050405020304" pitchFamily="18" charset="0"/>
                <a:ea typeface="Times New Roman" panose="02020603050405020304" pitchFamily="18" charset="0"/>
                <a:cs typeface="Times New Roman" panose="02020603050405020304" pitchFamily="18" charset="0"/>
              </a:rPr>
              <a:t> for the database to store food, user, and transaction data.</a:t>
            </a:r>
          </a:p>
          <a:p>
            <a:pPr marL="342900" indent="-342900" algn="just">
              <a:lnSpc>
                <a:spcPct val="100000"/>
              </a:lnSpc>
            </a:pPr>
            <a:r>
              <a:rPr lang="en-US" sz="2400" b="1" kern="0" dirty="0">
                <a:latin typeface="Times New Roman" panose="02020603050405020304" pitchFamily="18" charset="0"/>
                <a:ea typeface="Times New Roman" panose="02020603050405020304" pitchFamily="18" charset="0"/>
                <a:cs typeface="Times New Roman" panose="02020603050405020304" pitchFamily="18" charset="0"/>
              </a:rPr>
              <a:t>Database Design</a:t>
            </a:r>
            <a:r>
              <a:rPr lang="en-US" sz="2400" kern="0" dirty="0">
                <a:latin typeface="Times New Roman" panose="02020603050405020304" pitchFamily="18" charset="0"/>
                <a:ea typeface="Times New Roman" panose="02020603050405020304" pitchFamily="18" charset="0"/>
                <a:cs typeface="Times New Roman" panose="02020603050405020304" pitchFamily="18" charset="0"/>
              </a:rPr>
              <a:t>: Choose a </a:t>
            </a:r>
            <a:r>
              <a:rPr lang="en-US" sz="2400" kern="0" dirty="0" err="1">
                <a:latin typeface="Times New Roman" panose="02020603050405020304" pitchFamily="18" charset="0"/>
                <a:ea typeface="Times New Roman" panose="02020603050405020304" pitchFamily="18" charset="0"/>
                <a:cs typeface="Times New Roman" panose="02020603050405020304" pitchFamily="18" charset="0"/>
              </a:rPr>
              <a:t>NoSQL</a:t>
            </a:r>
            <a:r>
              <a:rPr lang="en-US" sz="2400" kern="0" dirty="0">
                <a:latin typeface="Times New Roman" panose="02020603050405020304" pitchFamily="18" charset="0"/>
                <a:ea typeface="Times New Roman" panose="02020603050405020304" pitchFamily="18" charset="0"/>
                <a:cs typeface="Times New Roman" panose="02020603050405020304" pitchFamily="18" charset="0"/>
              </a:rPr>
              <a:t> database (</a:t>
            </a:r>
            <a:r>
              <a:rPr lang="en-US" sz="2400" kern="0" dirty="0" err="1">
                <a:latin typeface="Times New Roman" panose="02020603050405020304" pitchFamily="18" charset="0"/>
                <a:ea typeface="Times New Roman" panose="02020603050405020304" pitchFamily="18" charset="0"/>
                <a:cs typeface="Times New Roman" panose="02020603050405020304" pitchFamily="18" charset="0"/>
              </a:rPr>
              <a:t>MongoDB</a:t>
            </a:r>
            <a:r>
              <a:rPr lang="en-US" sz="2400" kern="0" dirty="0">
                <a:latin typeface="Times New Roman" panose="02020603050405020304" pitchFamily="18" charset="0"/>
                <a:ea typeface="Times New Roman" panose="02020603050405020304" pitchFamily="18" charset="0"/>
                <a:cs typeface="Times New Roman" panose="02020603050405020304" pitchFamily="18" charset="0"/>
              </a:rPr>
              <a:t>) to allow for flexibility in data structure. Collections were created for users, food items, and donation transactions.</a:t>
            </a:r>
            <a:endParaRPr lang="en-IN" sz="2400" kern="100" dirty="0">
              <a:latin typeface="Times New Roman" panose="02020603050405020304" pitchFamily="18"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5409566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FE650-9495-71A5-CF12-0ECC2C27E33F}"/>
              </a:ext>
            </a:extLst>
          </p:cNvPr>
          <p:cNvSpPr>
            <a:spLocks noGrp="1"/>
          </p:cNvSpPr>
          <p:nvPr>
            <p:ph type="title"/>
          </p:nvPr>
        </p:nvSpPr>
        <p:spPr/>
        <p:txBody>
          <a:bodyPr>
            <a:normAutofit/>
          </a:bodyPr>
          <a:lstStyle/>
          <a:p>
            <a:pPr algn="ctr"/>
            <a:r>
              <a:rPr lang="en-US" sz="4000" dirty="0">
                <a:latin typeface="Times New Roman" panose="02020603050405020304" pitchFamily="18" charset="0"/>
                <a:cs typeface="Times New Roman" panose="02020603050405020304" pitchFamily="18" charset="0"/>
              </a:rPr>
              <a:t>IMPLEMENTATION </a:t>
            </a:r>
            <a:endParaRPr lang="en-IN" sz="4000"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5FE776BD-27E0-6F8D-DEFE-0CD5F7589E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5174" y="1406014"/>
            <a:ext cx="8318091" cy="5270090"/>
          </a:xfrm>
        </p:spPr>
      </p:pic>
    </p:spTree>
    <p:extLst>
      <p:ext uri="{BB962C8B-B14F-4D97-AF65-F5344CB8AC3E}">
        <p14:creationId xmlns:p14="http://schemas.microsoft.com/office/powerpoint/2010/main" val="1669649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DC875-BFFB-3A01-2E42-9FD94A1B75CF}"/>
              </a:ext>
            </a:extLst>
          </p:cNvPr>
          <p:cNvSpPr>
            <a:spLocks noGrp="1"/>
          </p:cNvSpPr>
          <p:nvPr>
            <p:ph type="title"/>
          </p:nvPr>
        </p:nvSpPr>
        <p:spPr>
          <a:xfrm>
            <a:off x="838200" y="365126"/>
            <a:ext cx="10515600" cy="116656"/>
          </a:xfrm>
        </p:spPr>
        <p:txBody>
          <a:bodyPr>
            <a:normAutofit fontScale="90000"/>
          </a:bodyPr>
          <a:lstStyle/>
          <a:p>
            <a:endParaRPr lang="en-IN" dirty="0"/>
          </a:p>
        </p:txBody>
      </p:sp>
      <p:pic>
        <p:nvPicPr>
          <p:cNvPr id="5" name="Content Placeholder 4">
            <a:extLst>
              <a:ext uri="{FF2B5EF4-FFF2-40B4-BE49-F238E27FC236}">
                <a16:creationId xmlns:a16="http://schemas.microsoft.com/office/drawing/2014/main" id="{85F3C716-1F91-E5A1-D65A-AC8DE6C54E5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3800" y="1052513"/>
            <a:ext cx="9664400" cy="5124450"/>
          </a:xfrm>
        </p:spPr>
      </p:pic>
    </p:spTree>
    <p:extLst>
      <p:ext uri="{BB962C8B-B14F-4D97-AF65-F5344CB8AC3E}">
        <p14:creationId xmlns:p14="http://schemas.microsoft.com/office/powerpoint/2010/main" val="30231815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99404-F4EB-2BE8-14C2-D8657B347ADD}"/>
              </a:ext>
            </a:extLst>
          </p:cNvPr>
          <p:cNvSpPr>
            <a:spLocks noGrp="1"/>
          </p:cNvSpPr>
          <p:nvPr>
            <p:ph type="title"/>
          </p:nvPr>
        </p:nvSpPr>
        <p:spPr/>
        <p:txBody>
          <a:bodyPr>
            <a:normAutofit/>
          </a:bodyPr>
          <a:lstStyle/>
          <a:p>
            <a:pPr algn="ctr"/>
            <a:r>
              <a:rPr lang="en-US" sz="4000" dirty="0">
                <a:latin typeface="Times New Roman" panose="02020603050405020304" pitchFamily="18" charset="0"/>
                <a:cs typeface="Times New Roman" panose="02020603050405020304" pitchFamily="18" charset="0"/>
              </a:rPr>
              <a:t>OUTPUT SCREENS</a:t>
            </a:r>
            <a:endParaRPr lang="en-IN" sz="4000"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A934AFAE-4AEE-A482-956B-BE08A51B6B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03089" y="1825625"/>
            <a:ext cx="8785822" cy="4351338"/>
          </a:xfrm>
        </p:spPr>
      </p:pic>
    </p:spTree>
    <p:extLst>
      <p:ext uri="{BB962C8B-B14F-4D97-AF65-F5344CB8AC3E}">
        <p14:creationId xmlns:p14="http://schemas.microsoft.com/office/powerpoint/2010/main" val="2380096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F4C6-F9AD-1478-8BAB-2E72D2FDA083}"/>
              </a:ext>
            </a:extLst>
          </p:cNvPr>
          <p:cNvSpPr>
            <a:spLocks noGrp="1"/>
          </p:cNvSpPr>
          <p:nvPr>
            <p:ph type="title"/>
          </p:nvPr>
        </p:nvSpPr>
        <p:spPr>
          <a:xfrm flipV="1">
            <a:off x="838200" y="245806"/>
            <a:ext cx="10515600" cy="119319"/>
          </a:xfrm>
        </p:spPr>
        <p:txBody>
          <a:bodyPr>
            <a:normAutofit fontScale="90000"/>
          </a:bodyPr>
          <a:lstStyle/>
          <a:p>
            <a:endParaRPr lang="en-IN" dirty="0"/>
          </a:p>
        </p:txBody>
      </p:sp>
      <p:pic>
        <p:nvPicPr>
          <p:cNvPr id="5" name="Content Placeholder 4">
            <a:extLst>
              <a:ext uri="{FF2B5EF4-FFF2-40B4-BE49-F238E27FC236}">
                <a16:creationId xmlns:a16="http://schemas.microsoft.com/office/drawing/2014/main" id="{318033F3-C168-6D95-8706-1E3BD6B825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49633" y="923925"/>
            <a:ext cx="5092733" cy="5253038"/>
          </a:xfrm>
        </p:spPr>
      </p:pic>
    </p:spTree>
    <p:extLst>
      <p:ext uri="{BB962C8B-B14F-4D97-AF65-F5344CB8AC3E}">
        <p14:creationId xmlns:p14="http://schemas.microsoft.com/office/powerpoint/2010/main" val="35700198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24F23-271D-BA9E-6A39-31038D507FAE}"/>
              </a:ext>
            </a:extLst>
          </p:cNvPr>
          <p:cNvSpPr>
            <a:spLocks noGrp="1"/>
          </p:cNvSpPr>
          <p:nvPr>
            <p:ph type="title"/>
          </p:nvPr>
        </p:nvSpPr>
        <p:spPr>
          <a:xfrm>
            <a:off x="838200" y="365125"/>
            <a:ext cx="10515600" cy="77327"/>
          </a:xfrm>
        </p:spPr>
        <p:txBody>
          <a:bodyPr>
            <a:normAutofit fontScale="90000"/>
          </a:bodyPr>
          <a:lstStyle/>
          <a:p>
            <a:endParaRPr lang="en-IN" dirty="0"/>
          </a:p>
        </p:txBody>
      </p:sp>
      <p:pic>
        <p:nvPicPr>
          <p:cNvPr id="5" name="Content Placeholder 4">
            <a:extLst>
              <a:ext uri="{FF2B5EF4-FFF2-40B4-BE49-F238E27FC236}">
                <a16:creationId xmlns:a16="http://schemas.microsoft.com/office/drawing/2014/main" id="{25E24E6B-FC21-1415-06FF-8A5C1DC72AB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69872"/>
            <a:ext cx="10515600" cy="5352270"/>
          </a:xfrm>
        </p:spPr>
      </p:pic>
    </p:spTree>
    <p:extLst>
      <p:ext uri="{BB962C8B-B14F-4D97-AF65-F5344CB8AC3E}">
        <p14:creationId xmlns:p14="http://schemas.microsoft.com/office/powerpoint/2010/main" val="38968675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1722" y="237306"/>
            <a:ext cx="10515601" cy="637765"/>
          </a:xfrm>
        </p:spPr>
        <p:txBody>
          <a:bodyPr>
            <a:normAutofit fontScale="90000"/>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31722" y="973394"/>
            <a:ext cx="11176820" cy="4837471"/>
          </a:xfrm>
        </p:spPr>
        <p:txBody>
          <a:bodyPr>
            <a:noAutofit/>
          </a:bodyPr>
          <a:lstStyle/>
          <a:p>
            <a:pPr algn="just">
              <a:lnSpc>
                <a:spcPct val="100000"/>
              </a:lnSpc>
            </a:pPr>
            <a:r>
              <a:rPr lang="en-US" sz="2400" dirty="0" err="1">
                <a:latin typeface="Times New Roman" panose="02020603050405020304" pitchFamily="18" charset="0"/>
                <a:cs typeface="Times New Roman" panose="02020603050405020304" pitchFamily="18" charset="0"/>
              </a:rPr>
              <a:t>SharePlate</a:t>
            </a:r>
            <a:r>
              <a:rPr lang="en-US" sz="2400" dirty="0">
                <a:latin typeface="Times New Roman" panose="02020603050405020304" pitchFamily="18" charset="0"/>
                <a:cs typeface="Times New Roman" panose="02020603050405020304" pitchFamily="18" charset="0"/>
              </a:rPr>
              <a:t> is an innovative platform to reduce food waste and combat hunger by connecting those with surplus food to those in need. It promotes food security and environmental sustainability through its user-friendly design and advanced features, encouraging active participation from individuals and businesses. By leveraging technology and community-driven solutions, </a:t>
            </a:r>
            <a:r>
              <a:rPr lang="en-US" sz="2400" dirty="0" err="1">
                <a:latin typeface="Times New Roman" panose="02020603050405020304" pitchFamily="18" charset="0"/>
                <a:cs typeface="Times New Roman" panose="02020603050405020304" pitchFamily="18" charset="0"/>
              </a:rPr>
              <a:t>SharePlate</a:t>
            </a:r>
            <a:r>
              <a:rPr lang="en-US" sz="2400" dirty="0">
                <a:latin typeface="Times New Roman" panose="02020603050405020304" pitchFamily="18" charset="0"/>
                <a:cs typeface="Times New Roman" panose="02020603050405020304" pitchFamily="18" charset="0"/>
              </a:rPr>
              <a:t> seeks to transform food distribution and foster a culture of sharing and responsibility. As the platform expands, it aims to create a significant positive impact, envisioning a future where surplus food is shared, ensuring everyone has access to necessary nourishment. Join </a:t>
            </a:r>
            <a:r>
              <a:rPr lang="en-US" sz="2400" dirty="0" err="1">
                <a:latin typeface="Times New Roman" panose="02020603050405020304" pitchFamily="18" charset="0"/>
                <a:cs typeface="Times New Roman" panose="02020603050405020304" pitchFamily="18" charset="0"/>
              </a:rPr>
              <a:t>SharePlate</a:t>
            </a:r>
            <a:r>
              <a:rPr lang="en-US" sz="2400" dirty="0">
                <a:latin typeface="Times New Roman" panose="02020603050405020304" pitchFamily="18" charset="0"/>
                <a:cs typeface="Times New Roman" panose="02020603050405020304" pitchFamily="18" charset="0"/>
              </a:rPr>
              <a:t> to make a difference—one plate at a time.</a:t>
            </a:r>
          </a:p>
          <a:p>
            <a:pPr marL="0" indent="0" algn="just">
              <a:lnSpc>
                <a:spcPct val="100000"/>
              </a:lnSpc>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8135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Agenda</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825625"/>
            <a:ext cx="5149645" cy="4351338"/>
          </a:xfrm>
        </p:spPr>
        <p:txBody>
          <a:bodyPr>
            <a:normAutofit/>
          </a:bodyPr>
          <a:lstStyle/>
          <a:p>
            <a:pPr>
              <a:buFontTx/>
              <a:buChar char="-"/>
            </a:pPr>
            <a:r>
              <a:rPr lang="en-US" dirty="0">
                <a:latin typeface="Times New Roman" panose="02020603050405020304" pitchFamily="18" charset="0"/>
                <a:cs typeface="Times New Roman" panose="02020603050405020304" pitchFamily="18" charset="0"/>
              </a:rPr>
              <a:t>Introduction</a:t>
            </a:r>
          </a:p>
          <a:p>
            <a:pPr marL="228600" lvl="1">
              <a:spcBef>
                <a:spcPts val="1000"/>
              </a:spcBef>
              <a:buFontTx/>
              <a:buChar char="-"/>
            </a:pPr>
            <a:r>
              <a:rPr lang="en-US" sz="2800" dirty="0">
                <a:latin typeface="Times New Roman" panose="02020603050405020304" pitchFamily="18" charset="0"/>
                <a:cs typeface="Times New Roman" panose="02020603050405020304" pitchFamily="18" charset="0"/>
              </a:rPr>
              <a:t>Existing System</a:t>
            </a:r>
          </a:p>
          <a:p>
            <a:pPr marL="228600" lvl="1">
              <a:spcBef>
                <a:spcPts val="1000"/>
              </a:spcBef>
              <a:buFontTx/>
              <a:buChar char="-"/>
            </a:pPr>
            <a:r>
              <a:rPr lang="en-US" sz="2800" dirty="0">
                <a:latin typeface="Times New Roman" panose="02020603050405020304" pitchFamily="18" charset="0"/>
                <a:cs typeface="Times New Roman" panose="02020603050405020304" pitchFamily="18" charset="0"/>
              </a:rPr>
              <a:t>Proposed System</a:t>
            </a:r>
          </a:p>
          <a:p>
            <a:pPr>
              <a:buFontTx/>
              <a:buChar char="-"/>
            </a:pPr>
            <a:r>
              <a:rPr lang="en-US" dirty="0">
                <a:latin typeface="Times New Roman" panose="02020603050405020304" pitchFamily="18" charset="0"/>
                <a:cs typeface="Times New Roman" panose="02020603050405020304" pitchFamily="18" charset="0"/>
              </a:rPr>
              <a:t>System Requirements</a:t>
            </a:r>
          </a:p>
          <a:p>
            <a:pPr lvl="1">
              <a:buFontTx/>
              <a:buChar char="-"/>
            </a:pPr>
            <a:r>
              <a:rPr lang="en-US" sz="2800" dirty="0">
                <a:latin typeface="Times New Roman" panose="02020603050405020304" pitchFamily="18" charset="0"/>
                <a:cs typeface="Times New Roman" panose="02020603050405020304" pitchFamily="18" charset="0"/>
              </a:rPr>
              <a:t>Software Requirements</a:t>
            </a:r>
          </a:p>
          <a:p>
            <a:pPr lvl="1">
              <a:buFontTx/>
              <a:buChar char="-"/>
            </a:pPr>
            <a:r>
              <a:rPr lang="en-US" sz="2800" dirty="0">
                <a:latin typeface="Times New Roman" panose="02020603050405020304" pitchFamily="18" charset="0"/>
                <a:cs typeface="Times New Roman" panose="02020603050405020304" pitchFamily="18" charset="0"/>
              </a:rPr>
              <a:t>Hardware Requirements</a:t>
            </a:r>
          </a:p>
          <a:p>
            <a:pPr marL="228600" lvl="1">
              <a:spcBef>
                <a:spcPts val="1000"/>
              </a:spcBef>
              <a:buFontTx/>
              <a:buChar char="-"/>
            </a:pPr>
            <a:r>
              <a:rPr lang="en-US" sz="2800" dirty="0">
                <a:latin typeface="Times New Roman" panose="02020603050405020304" pitchFamily="18" charset="0"/>
                <a:cs typeface="Times New Roman" panose="02020603050405020304" pitchFamily="18" charset="0"/>
              </a:rPr>
              <a:t>Application Description</a:t>
            </a:r>
          </a:p>
          <a:p>
            <a:pPr marL="228600" lvl="1">
              <a:spcBef>
                <a:spcPts val="1000"/>
              </a:spcBef>
              <a:buFontTx/>
              <a:buChar char="-"/>
            </a:pPr>
            <a:r>
              <a:rPr lang="en-US" sz="2800" dirty="0">
                <a:latin typeface="Times New Roman" panose="02020603050405020304" pitchFamily="18" charset="0"/>
                <a:cs typeface="Times New Roman" panose="02020603050405020304" pitchFamily="18" charset="0"/>
              </a:rPr>
              <a:t> Conclusion</a:t>
            </a:r>
          </a:p>
          <a:p>
            <a:pPr marL="0" indent="0">
              <a:buNone/>
            </a:pPr>
            <a:endParaRPr lang="en-US" dirty="0">
              <a:latin typeface="Times New Roman" panose="02020603050405020304" pitchFamily="18" charset="0"/>
              <a:cs typeface="Times New Roman" panose="02020603050405020304" pitchFamily="18" charset="0"/>
            </a:endParaRPr>
          </a:p>
          <a:p>
            <a:pPr>
              <a:buFontTx/>
              <a:buChar char="-"/>
            </a:pP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8C11BF3-085B-C837-BAFB-161F104BEDB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backgroundMark x1="28542" y1="29608" x2="28542" y2="29608"/>
                        <a14:backgroundMark x1="29010" y1="24902" x2="30365" y2="46078"/>
                        <a14:backgroundMark x1="69323" y1="26569" x2="70625" y2="50294"/>
                      </a14:backgroundRemoval>
                    </a14:imgEffect>
                  </a14:imgLayer>
                </a14:imgProps>
              </a:ext>
              <a:ext uri="{28A0092B-C50C-407E-A947-70E740481C1C}">
                <a14:useLocalDpi xmlns:a14="http://schemas.microsoft.com/office/drawing/2010/main" val="0"/>
              </a:ext>
            </a:extLst>
          </a:blip>
          <a:stretch>
            <a:fillRect/>
          </a:stretch>
        </p:blipFill>
        <p:spPr>
          <a:xfrm>
            <a:off x="3502742" y="681037"/>
            <a:ext cx="11353800" cy="6031706"/>
          </a:xfrm>
          <a:prstGeom prst="rect">
            <a:avLst/>
          </a:prstGeom>
        </p:spPr>
      </p:pic>
    </p:spTree>
    <p:extLst>
      <p:ext uri="{BB962C8B-B14F-4D97-AF65-F5344CB8AC3E}">
        <p14:creationId xmlns:p14="http://schemas.microsoft.com/office/powerpoint/2010/main" val="2311012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13924" y="1477668"/>
            <a:ext cx="10515600" cy="4351338"/>
          </a:xfrm>
        </p:spPr>
        <p:txBody>
          <a:bodyPr>
            <a:normAutofit/>
          </a:bodyPr>
          <a:lstStyle/>
          <a:p>
            <a:pPr marL="0" indent="0" algn="just">
              <a:lnSpc>
                <a:spcPct val="100000"/>
              </a:lnSpc>
              <a:buNone/>
            </a:pPr>
            <a:r>
              <a:rPr lang="en-US" sz="2400" dirty="0">
                <a:latin typeface="Times New Roman" panose="02020603050405020304" pitchFamily="18" charset="0"/>
                <a:cs typeface="Times New Roman" panose="02020603050405020304" pitchFamily="18" charset="0"/>
              </a:rPr>
              <a:t>In a world where food waste and hunger coexist, </a:t>
            </a:r>
            <a:r>
              <a:rPr lang="en-US" sz="2400" dirty="0" err="1">
                <a:latin typeface="Times New Roman" panose="02020603050405020304" pitchFamily="18" charset="0"/>
                <a:cs typeface="Times New Roman" panose="02020603050405020304" pitchFamily="18" charset="0"/>
              </a:rPr>
              <a:t>SharePlate</a:t>
            </a:r>
            <a:r>
              <a:rPr lang="en-US" sz="2400" dirty="0">
                <a:latin typeface="Times New Roman" panose="02020603050405020304" pitchFamily="18" charset="0"/>
                <a:cs typeface="Times New Roman" panose="02020603050405020304" pitchFamily="18" charset="0"/>
              </a:rPr>
              <a:t> acts as a vital link connecting surplus food with those in need. This innovative web-based platform, developed using HTML, CSS, and MongoDB, empowers individuals to donate leftover food by easily listing essential details and mapping its precise location. Those in need can effortlessly search for specific food items by name and access comprehensive details, including exact locations, through an integrated map feature. By leveraging a community-driven approach to food distribution, </a:t>
            </a:r>
            <a:r>
              <a:rPr lang="en-US" sz="2400" dirty="0" err="1">
                <a:latin typeface="Times New Roman" panose="02020603050405020304" pitchFamily="18" charset="0"/>
                <a:cs typeface="Times New Roman" panose="02020603050405020304" pitchFamily="18" charset="0"/>
              </a:rPr>
              <a:t>SharePlate</a:t>
            </a:r>
            <a:r>
              <a:rPr lang="en-US" sz="2400" dirty="0">
                <a:latin typeface="Times New Roman" panose="02020603050405020304" pitchFamily="18" charset="0"/>
                <a:cs typeface="Times New Roman" panose="02020603050405020304" pitchFamily="18" charset="0"/>
              </a:rPr>
              <a:t> aims to significantly reduce food waste and ensure that surplus food reaches those who need it most. The platform is designed to provide a lightweight and accessible user experience by minimizing the use of complex JavaScript functionalities, making it accessible to a broad audience and fostering a culture of sharing and sustainability.</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4935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 new room"/>
                <a:cs typeface="Times New Roman" panose="02020603050405020304" pitchFamily="18" charset="0"/>
              </a:rPr>
              <a:t>Existing System</a:t>
            </a:r>
            <a:endParaRPr lang="en-IN" dirty="0">
              <a:latin typeface="Time new room"/>
              <a:cs typeface="Times New Roman" pitchFamily="18" charset="0"/>
            </a:endParaRPr>
          </a:p>
        </p:txBody>
      </p:sp>
      <p:sp>
        <p:nvSpPr>
          <p:cNvPr id="4" name="Content Placeholder 3"/>
          <p:cNvSpPr>
            <a:spLocks noGrp="1"/>
          </p:cNvSpPr>
          <p:nvPr>
            <p:ph idx="1"/>
          </p:nvPr>
        </p:nvSpPr>
        <p:spPr>
          <a:xfrm>
            <a:off x="838200" y="1690688"/>
            <a:ext cx="7607710" cy="4351338"/>
          </a:xfrm>
        </p:spPr>
        <p:txBody>
          <a:bodyPr>
            <a:normAutofit lnSpcReduction="10000"/>
          </a:bodyPr>
          <a:lstStyle/>
          <a:p>
            <a:pPr marL="0" indent="0" algn="just">
              <a:buNone/>
            </a:pPr>
            <a:r>
              <a:rPr lang="en-US" dirty="0">
                <a:latin typeface="Times New Roman" panose="02020603050405020304" pitchFamily="18" charset="0"/>
                <a:cs typeface="Times New Roman" panose="02020603050405020304" pitchFamily="18" charset="0"/>
              </a:rPr>
              <a:t>In the current landscape, food donation and distribution often rely on physical locations such as food banks and shelters, which may have limited reach and accessibility. Existing systems may not efficiently match available food with those in need due to logistical challenges and lack of technology integration. Key limitations include:</a:t>
            </a:r>
          </a:p>
          <a:p>
            <a:pPr marL="0" indent="0">
              <a:buNone/>
            </a:pPr>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Limited Reach:</a:t>
            </a:r>
            <a:r>
              <a:rPr lang="en-US" dirty="0">
                <a:latin typeface="Times New Roman" panose="02020603050405020304" pitchFamily="18" charset="0"/>
                <a:cs typeface="Times New Roman" panose="02020603050405020304" pitchFamily="18" charset="0"/>
              </a:rPr>
              <a:t> Traditional food banks may not cover all areas, leaving some individuals without access to donated food.</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E5EEA03-15BF-6A47-FD8C-42D61614D89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5240594" y="985478"/>
            <a:ext cx="10366865" cy="5507397"/>
          </a:xfrm>
          <a:prstGeom prst="rect">
            <a:avLst/>
          </a:prstGeom>
        </p:spPr>
      </p:pic>
    </p:spTree>
    <p:extLst>
      <p:ext uri="{BB962C8B-B14F-4D97-AF65-F5344CB8AC3E}">
        <p14:creationId xmlns:p14="http://schemas.microsoft.com/office/powerpoint/2010/main" val="378921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9">
            <a:extLst>
              <a:ext uri="{FF2B5EF4-FFF2-40B4-BE49-F238E27FC236}">
                <a16:creationId xmlns:a16="http://schemas.microsoft.com/office/drawing/2014/main" id="{529802BB-A70A-5154-B618-AE8143379B9B}"/>
              </a:ext>
            </a:extLst>
          </p:cNvPr>
          <p:cNvSpPr>
            <a:spLocks noGrp="1" noChangeArrowheads="1"/>
          </p:cNvSpPr>
          <p:nvPr>
            <p:ph idx="1"/>
          </p:nvPr>
        </p:nvSpPr>
        <p:spPr bwMode="auto">
          <a:xfrm>
            <a:off x="907026" y="1585211"/>
            <a:ext cx="10055942"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2400" b="1"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 Inefficient Matching:</a:t>
            </a:r>
            <a:r>
              <a:rPr kumimoji="0" lang="en-US" altLang="en-US" sz="2400" b="0" i="0" u="none" strike="noStrike" cap="none" normalizeH="0" baseline="0" dirty="0">
                <a:ln>
                  <a:noFill/>
                </a:ln>
                <a:solidFill>
                  <a:schemeClr val="tx1"/>
                </a:solidFill>
                <a:effectLst/>
                <a:latin typeface="Arial" panose="020B0604020202020204" pitchFamily="34" charset="0"/>
              </a:rPr>
              <a:t> Difficulty in connecting donors and recipients quickly and effectively.</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 Manual Processes:</a:t>
            </a:r>
            <a:r>
              <a:rPr kumimoji="0" lang="en-US" altLang="en-US" sz="2400" b="0" i="0" u="none" strike="noStrike" cap="none" normalizeH="0" baseline="0" dirty="0">
                <a:ln>
                  <a:noFill/>
                </a:ln>
                <a:solidFill>
                  <a:schemeClr val="tx1"/>
                </a:solidFill>
                <a:effectLst/>
                <a:latin typeface="Arial" panose="020B0604020202020204" pitchFamily="34" charset="0"/>
              </a:rPr>
              <a:t> Heavy reliance on manual processes for food distribution, leading to inefficiencies.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 Food Waste:</a:t>
            </a:r>
            <a:r>
              <a:rPr kumimoji="0" lang="en-US" altLang="en-US" sz="2400" b="0" i="0" u="none" strike="noStrike" cap="none" normalizeH="0" baseline="0" dirty="0">
                <a:ln>
                  <a:noFill/>
                </a:ln>
                <a:solidFill>
                  <a:schemeClr val="tx1"/>
                </a:solidFill>
                <a:effectLst/>
                <a:latin typeface="Arial" panose="020B0604020202020204" pitchFamily="34" charset="0"/>
              </a:rPr>
              <a:t> Excess food often goes to waste due to a lack of timely distribution channels. </a:t>
            </a:r>
          </a:p>
        </p:txBody>
      </p:sp>
    </p:spTree>
    <p:extLst>
      <p:ext uri="{BB962C8B-B14F-4D97-AF65-F5344CB8AC3E}">
        <p14:creationId xmlns:p14="http://schemas.microsoft.com/office/powerpoint/2010/main" val="24873076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Proposed System</a:t>
            </a:r>
            <a:endParaRPr lang="en-IN" dirty="0">
              <a:latin typeface="Times New Roman" panose="02020603050405020304" pitchFamily="18" charset="0"/>
              <a:cs typeface="Times New Roman" panose="02020603050405020304" pitchFamily="18" charset="0"/>
            </a:endParaRPr>
          </a:p>
        </p:txBody>
      </p:sp>
      <p:sp>
        <p:nvSpPr>
          <p:cNvPr id="5" name="Rectangle 2">
            <a:extLst>
              <a:ext uri="{FF2B5EF4-FFF2-40B4-BE49-F238E27FC236}">
                <a16:creationId xmlns:a16="http://schemas.microsoft.com/office/drawing/2014/main" id="{ED772A88-C47A-5E32-AF75-E5D9F9B72FE3}"/>
              </a:ext>
            </a:extLst>
          </p:cNvPr>
          <p:cNvSpPr>
            <a:spLocks noGrp="1" noChangeArrowheads="1"/>
          </p:cNvSpPr>
          <p:nvPr>
            <p:ph idx="1"/>
          </p:nvPr>
        </p:nvSpPr>
        <p:spPr bwMode="auto">
          <a:xfrm>
            <a:off x="838200" y="1796675"/>
            <a:ext cx="11037888"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Enhanced Accessibility:</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online platform allows users to list and find food from anywhere, increasing the reach and impact of donations.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Efficient Matching:</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Advanced search capabilities and notifications ensure that food reaches recipients quickly and efficiently.</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Technology Integration: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Utilizes modern web technologies and map integration for a seamless user experience.</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Community Engagement:</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Encourages community participation in reducing food waste and supporting those in need. </a:t>
            </a:r>
          </a:p>
        </p:txBody>
      </p:sp>
    </p:spTree>
    <p:extLst>
      <p:ext uri="{BB962C8B-B14F-4D97-AF65-F5344CB8AC3E}">
        <p14:creationId xmlns:p14="http://schemas.microsoft.com/office/powerpoint/2010/main" val="3243876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System Requirements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690688"/>
            <a:ext cx="5926394" cy="4083758"/>
          </a:xfrm>
        </p:spPr>
        <p:txBody>
          <a:bodyPr/>
          <a:lstStyle/>
          <a:p>
            <a:r>
              <a:rPr lang="en-US" dirty="0">
                <a:latin typeface="Times New Roman" panose="02020603050405020304" pitchFamily="18" charset="0"/>
                <a:cs typeface="Times New Roman" panose="02020603050405020304" pitchFamily="18" charset="0"/>
              </a:rPr>
              <a:t>Operating System 	: Windows 11 </a:t>
            </a:r>
          </a:p>
          <a:p>
            <a:r>
              <a:rPr lang="en-US" dirty="0">
                <a:latin typeface="Times New Roman" panose="02020603050405020304" pitchFamily="18" charset="0"/>
                <a:cs typeface="Times New Roman" panose="02020603050405020304" pitchFamily="18" charset="0"/>
              </a:rPr>
              <a:t>IDE                      	: VS Code</a:t>
            </a:r>
          </a:p>
          <a:p>
            <a:r>
              <a:rPr lang="en-US" dirty="0">
                <a:latin typeface="Times New Roman" panose="02020603050405020304" pitchFamily="18" charset="0"/>
                <a:cs typeface="Times New Roman" panose="02020603050405020304" pitchFamily="18" charset="0"/>
              </a:rPr>
              <a:t>Database               	:Mongo DB</a:t>
            </a:r>
          </a:p>
          <a:p>
            <a:r>
              <a:rPr lang="en-US" dirty="0">
                <a:latin typeface="Times New Roman" panose="02020603050405020304" pitchFamily="18" charset="0"/>
                <a:cs typeface="Times New Roman" panose="02020603050405020304" pitchFamily="18" charset="0"/>
              </a:rPr>
              <a:t>Frontend language	: HTML,CSS,JAVA SCRIPT</a:t>
            </a:r>
          </a:p>
          <a:p>
            <a:r>
              <a:rPr lang="en-US" dirty="0">
                <a:latin typeface="Times New Roman" panose="02020603050405020304" pitchFamily="18" charset="0"/>
                <a:cs typeface="Times New Roman" panose="02020603050405020304" pitchFamily="18" charset="0"/>
              </a:rPr>
              <a:t>Backend languages	: Nodejs</a:t>
            </a:r>
          </a:p>
        </p:txBody>
      </p:sp>
      <p:pic>
        <p:nvPicPr>
          <p:cNvPr id="9" name="Picture 8" descr="CPU with binary numbers and blueprint">
            <a:extLst>
              <a:ext uri="{FF2B5EF4-FFF2-40B4-BE49-F238E27FC236}">
                <a16:creationId xmlns:a16="http://schemas.microsoft.com/office/drawing/2014/main" id="{8571F228-8A1F-C885-1932-6DE164D28F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0735" y="1821425"/>
            <a:ext cx="4621160" cy="3215149"/>
          </a:xfrm>
          <a:prstGeom prst="rect">
            <a:avLst/>
          </a:prstGeom>
        </p:spPr>
      </p:pic>
    </p:spTree>
    <p:extLst>
      <p:ext uri="{BB962C8B-B14F-4D97-AF65-F5344CB8AC3E}">
        <p14:creationId xmlns:p14="http://schemas.microsoft.com/office/powerpoint/2010/main" val="3888050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Hardware Requirements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927952"/>
            <a:ext cx="10515600" cy="4087258"/>
          </a:xfrm>
        </p:spPr>
        <p:txBody>
          <a:bodyPr/>
          <a:lstStyle/>
          <a:p>
            <a:r>
              <a:rPr lang="nn-NO" dirty="0"/>
              <a:t>PROCESSOR  :  Intel core i5</a:t>
            </a:r>
          </a:p>
          <a:p>
            <a:r>
              <a:rPr lang="nn-NO" dirty="0"/>
              <a:t>RAM        :  4 GB</a:t>
            </a:r>
          </a:p>
          <a:p>
            <a:r>
              <a:rPr lang="nn-NO" dirty="0"/>
              <a:t>HARD DISK  :  512 GB</a:t>
            </a:r>
            <a:endParaRPr lang="en-US" dirty="0"/>
          </a:p>
          <a:p>
            <a:endParaRPr lang="en-IN" dirty="0"/>
          </a:p>
        </p:txBody>
      </p:sp>
    </p:spTree>
    <p:extLst>
      <p:ext uri="{BB962C8B-B14F-4D97-AF65-F5344CB8AC3E}">
        <p14:creationId xmlns:p14="http://schemas.microsoft.com/office/powerpoint/2010/main" val="3667391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8901"/>
            <a:ext cx="10515600" cy="668184"/>
          </a:xfrm>
        </p:spPr>
        <p:txBody>
          <a:bodyPr>
            <a:normAutofit fontScale="90000"/>
          </a:bodyPr>
          <a:lstStyle/>
          <a:p>
            <a:r>
              <a:rPr lang="en-US" dirty="0">
                <a:latin typeface="Times New Roman" panose="02020603050405020304" pitchFamily="18" charset="0"/>
                <a:cs typeface="Times New Roman" panose="02020603050405020304" pitchFamily="18" charset="0"/>
              </a:rPr>
              <a:t>Application Description</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973394"/>
            <a:ext cx="10515600" cy="5022804"/>
          </a:xfrm>
        </p:spPr>
        <p:txBody>
          <a:bodyPr>
            <a:noAutofit/>
          </a:bodyPr>
          <a:lstStyle/>
          <a:p>
            <a:pPr marL="0" indent="0" algn="just">
              <a:lnSpc>
                <a:spcPct val="100000"/>
              </a:lnSpc>
              <a:buNone/>
            </a:pPr>
            <a:r>
              <a:rPr lang="en-US" sz="2400" dirty="0" err="1">
                <a:latin typeface="Times New Roman" panose="02020603050405020304" pitchFamily="18" charset="0"/>
                <a:cs typeface="Times New Roman" panose="02020603050405020304" pitchFamily="18" charset="0"/>
              </a:rPr>
              <a:t>SharePlate</a:t>
            </a:r>
            <a:r>
              <a:rPr lang="en-US" sz="2400" dirty="0">
                <a:latin typeface="Times New Roman" panose="02020603050405020304" pitchFamily="18" charset="0"/>
                <a:cs typeface="Times New Roman" panose="02020603050405020304" pitchFamily="18" charset="0"/>
              </a:rPr>
              <a:t> is an innovative web platform designed to bridge the gap between food surplus and hunger by connecting individuals and businesses with excess food to those in need. The application facilitates the easy donation and distribution of leftover food, helping to reduce waste and promote food security in communities.</a:t>
            </a:r>
          </a:p>
          <a:p>
            <a:pPr marL="0" indent="0" algn="just">
              <a:lnSpc>
                <a:spcPct val="100000"/>
              </a:lnSpc>
              <a:buNone/>
            </a:pPr>
            <a:endParaRPr lang="en-US" sz="2600" dirty="0">
              <a:latin typeface="Times New Roman" panose="02020603050405020304" pitchFamily="18" charset="0"/>
              <a:cs typeface="Times New Roman" panose="02020603050405020304" pitchFamily="18" charset="0"/>
            </a:endParaRPr>
          </a:p>
        </p:txBody>
      </p:sp>
      <p:sp>
        <p:nvSpPr>
          <p:cNvPr id="5" name="Rectangle 2">
            <a:extLst>
              <a:ext uri="{FF2B5EF4-FFF2-40B4-BE49-F238E27FC236}">
                <a16:creationId xmlns:a16="http://schemas.microsoft.com/office/drawing/2014/main" id="{7F9EDBB2-C95B-F93B-8833-2386E6FFC4A3}"/>
              </a:ext>
            </a:extLst>
          </p:cNvPr>
          <p:cNvSpPr>
            <a:spLocks noChangeArrowheads="1"/>
          </p:cNvSpPr>
          <p:nvPr/>
        </p:nvSpPr>
        <p:spPr bwMode="auto">
          <a:xfrm>
            <a:off x="797741" y="2480892"/>
            <a:ext cx="1083269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Purpose: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SharePlate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connects individuals and businesses with surplus food to those in need, reducing food waste and promoting food security.</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4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User-Friendly Interface: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platform offers an intuitive, easy-to-navigate design accessible on all devices, catering to users of all ages.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4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Food Donation: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Donors can list leftover food items by providing details such as type, quantity, expiration date, and location.</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05261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359</TotalTime>
  <Words>999</Words>
  <Application>Microsoft Office PowerPoint</Application>
  <PresentationFormat>Widescreen</PresentationFormat>
  <Paragraphs>75</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Time new room</vt:lpstr>
      <vt:lpstr>Times New Roman</vt:lpstr>
      <vt:lpstr>Office Theme</vt:lpstr>
      <vt:lpstr>Malla Reddy College of Engineering and Technology</vt:lpstr>
      <vt:lpstr>Agenda</vt:lpstr>
      <vt:lpstr>Introduction</vt:lpstr>
      <vt:lpstr>Existing System</vt:lpstr>
      <vt:lpstr>PowerPoint Presentation</vt:lpstr>
      <vt:lpstr>Proposed System</vt:lpstr>
      <vt:lpstr>System Requirements</vt:lpstr>
      <vt:lpstr>Hardware Requirements</vt:lpstr>
      <vt:lpstr>Application Description</vt:lpstr>
      <vt:lpstr>PowerPoint Presentation</vt:lpstr>
      <vt:lpstr>ARCHITECTURE</vt:lpstr>
      <vt:lpstr>METHODOLOGY</vt:lpstr>
      <vt:lpstr>PowerPoint Presentation</vt:lpstr>
      <vt:lpstr>IMPLEMENTATION </vt:lpstr>
      <vt:lpstr>PowerPoint Presentation</vt:lpstr>
      <vt:lpstr>OUTPUT SCREENS</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Malla Reddy College of Engineering and Technology</dc:title>
  <dc:creator>Microsoft account</dc:creator>
  <cp:lastModifiedBy>vamshi yadav</cp:lastModifiedBy>
  <cp:revision>25</cp:revision>
  <dcterms:created xsi:type="dcterms:W3CDTF">2024-08-12T06:15:22Z</dcterms:created>
  <dcterms:modified xsi:type="dcterms:W3CDTF">2024-10-02T17:59:51Z</dcterms:modified>
</cp:coreProperties>
</file>

<file path=docProps/thumbnail.jpeg>
</file>